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316" r:id="rId3"/>
    <p:sldId id="259" r:id="rId5"/>
    <p:sldId id="260" r:id="rId6"/>
    <p:sldId id="262" r:id="rId7"/>
    <p:sldId id="263" r:id="rId8"/>
    <p:sldId id="264" r:id="rId9"/>
    <p:sldId id="266" r:id="rId10"/>
    <p:sldId id="265" r:id="rId11"/>
    <p:sldId id="268" r:id="rId12"/>
    <p:sldId id="269" r:id="rId13"/>
    <p:sldId id="270" r:id="rId14"/>
    <p:sldId id="271" r:id="rId15"/>
    <p:sldId id="272" r:id="rId16"/>
    <p:sldId id="273" r:id="rId17"/>
    <p:sldId id="274" r:id="rId18"/>
    <p:sldId id="267" r:id="rId19"/>
    <p:sldId id="275" r:id="rId20"/>
    <p:sldId id="276" r:id="rId21"/>
    <p:sldId id="277" r:id="rId22"/>
    <p:sldId id="280" r:id="rId23"/>
    <p:sldId id="281" r:id="rId24"/>
    <p:sldId id="282" r:id="rId25"/>
    <p:sldId id="283" r:id="rId26"/>
    <p:sldId id="284" r:id="rId27"/>
    <p:sldId id="286" r:id="rId28"/>
    <p:sldId id="287" r:id="rId29"/>
    <p:sldId id="288" r:id="rId30"/>
    <p:sldId id="290" r:id="rId31"/>
    <p:sldId id="292" r:id="rId32"/>
    <p:sldId id="291" r:id="rId33"/>
    <p:sldId id="295" r:id="rId34"/>
    <p:sldId id="296" r:id="rId35"/>
    <p:sldId id="300" r:id="rId36"/>
    <p:sldId id="301" r:id="rId37"/>
    <p:sldId id="302" r:id="rId38"/>
    <p:sldId id="303" r:id="rId39"/>
    <p:sldId id="304" r:id="rId40"/>
    <p:sldId id="305" r:id="rId41"/>
    <p:sldId id="306" r:id="rId42"/>
    <p:sldId id="307" r:id="rId43"/>
    <p:sldId id="308" r:id="rId44"/>
    <p:sldId id="309" r:id="rId45"/>
    <p:sldId id="310" r:id="rId46"/>
    <p:sldId id="311" r:id="rId47"/>
    <p:sldId id="312" r:id="rId48"/>
  </p:sldIdLst>
  <p:sldSz cx="9144000" cy="5143500" type="screen16x9"/>
  <p:notesSz cx="6858000" cy="9144000"/>
  <p:custDataLst>
    <p:tags r:id="rId52"/>
  </p:custDataLst>
  <p:defaultTex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p:scale>
          <a:sx n="110" d="100"/>
          <a:sy n="110" d="100"/>
        </p:scale>
        <p:origin x="-1644" y="-804"/>
      </p:cViewPr>
      <p:guideLst>
        <p:guide orient="horz" pos="1620"/>
        <p:guide pos="2880"/>
      </p:guideLst>
    </p:cSldViewPr>
  </p:slideViewPr>
  <p:notesTextViewPr>
    <p:cViewPr>
      <p:scale>
        <a:sx n="1" d="1"/>
        <a:sy n="1" d="1"/>
      </p:scale>
      <p:origin x="0" y="0"/>
    </p:cViewPr>
  </p:notesTextViewPr>
  <p:notesViewPr>
    <p:cSldViewPr>
      <p:cViewPr>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2" Type="http://schemas.openxmlformats.org/officeDocument/2006/relationships/tags" Target="tags/tag46.xml"/><Relationship Id="rId51" Type="http://schemas.openxmlformats.org/officeDocument/2006/relationships/tableStyles" Target="tableStyles.xml"/><Relationship Id="rId50" Type="http://schemas.openxmlformats.org/officeDocument/2006/relationships/viewProps" Target="viewProps.xml"/><Relationship Id="rId5" Type="http://schemas.openxmlformats.org/officeDocument/2006/relationships/slide" Target="slides/slide2.xml"/><Relationship Id="rId49" Type="http://schemas.openxmlformats.org/officeDocument/2006/relationships/presProps" Target="presProps.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40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628650" y="273844"/>
            <a:ext cx="5800725" cy="4358879"/>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40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628650" y="1369219"/>
            <a:ext cx="3886200" cy="326350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4629150" y="1369219"/>
            <a:ext cx="3886200" cy="326350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629842" y="1878806"/>
            <a:ext cx="3868340" cy="2763441"/>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4629150" y="1878806"/>
            <a:ext cx="3887391" cy="2763441"/>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a:t>单击此处编辑母版标题样式</a:t>
            </a:r>
            <a:endParaRPr lang="zh-CN" altLang="en-US"/>
          </a:p>
        </p:txBody>
      </p:sp>
      <p:sp>
        <p:nvSpPr>
          <p:cNvPr id="3" name="内容占位符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100"/>
            </a:lvl2pPr>
            <a:lvl3pPr marL="685800" indent="0">
              <a:buNone/>
              <a:defRPr sz="900"/>
            </a:lvl3pPr>
            <a:lvl4pPr marL="1028700" indent="0">
              <a:buNone/>
              <a:defRPr sz="800"/>
            </a:lvl4pPr>
            <a:lvl5pPr marL="1371600" indent="0">
              <a:buNone/>
              <a:defRPr sz="800"/>
            </a:lvl5pPr>
            <a:lvl6pPr marL="1714500" indent="0">
              <a:buNone/>
              <a:defRPr sz="800"/>
            </a:lvl6pPr>
            <a:lvl7pPr marL="2057400" indent="0">
              <a:buNone/>
              <a:defRPr sz="800"/>
            </a:lvl7pPr>
            <a:lvl8pPr marL="2400300" indent="0">
              <a:buNone/>
              <a:defRPr sz="800"/>
            </a:lvl8pPr>
            <a:lvl9pPr marL="2743200" indent="0">
              <a:buNone/>
              <a:defRPr sz="8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100"/>
            </a:lvl2pPr>
            <a:lvl3pPr marL="685800" indent="0">
              <a:buNone/>
              <a:defRPr sz="900"/>
            </a:lvl3pPr>
            <a:lvl4pPr marL="1028700" indent="0">
              <a:buNone/>
              <a:defRPr sz="800"/>
            </a:lvl4pPr>
            <a:lvl5pPr marL="1371600" indent="0">
              <a:buNone/>
              <a:defRPr sz="800"/>
            </a:lvl5pPr>
            <a:lvl6pPr marL="1714500" indent="0">
              <a:buNone/>
              <a:defRPr sz="800"/>
            </a:lvl6pPr>
            <a:lvl7pPr marL="2057400" indent="0">
              <a:buNone/>
              <a:defRPr sz="800"/>
            </a:lvl7pPr>
            <a:lvl8pPr marL="2400300" indent="0">
              <a:buNone/>
              <a:defRPr sz="800"/>
            </a:lvl8pPr>
            <a:lvl9pPr marL="2743200" indent="0">
              <a:buNone/>
              <a:defRPr sz="8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image" Target="../media/image2.png"/><Relationship Id="rId12" Type="http://schemas.openxmlformats.org/officeDocument/2006/relationships/image" Target="../media/image1.pn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grpSp>
        <p:nvGrpSpPr>
          <p:cNvPr id="44" name="组合 43"/>
          <p:cNvGrpSpPr/>
          <p:nvPr userDrawn="1"/>
        </p:nvGrpSpPr>
        <p:grpSpPr>
          <a:xfrm>
            <a:off x="0" y="0"/>
            <a:ext cx="9132570" cy="5097780"/>
            <a:chOff x="0" y="0"/>
            <a:chExt cx="19176" cy="10704"/>
          </a:xfrm>
        </p:grpSpPr>
        <p:pic>
          <p:nvPicPr>
            <p:cNvPr id="43" name="图片 42" descr="4be0ce16d3ac420b704c01c464b3cf0e"/>
            <p:cNvPicPr>
              <a:picLocks noChangeAspect="1"/>
            </p:cNvPicPr>
            <p:nvPr/>
          </p:nvPicPr>
          <p:blipFill>
            <a:blip r:embed="rId12" cstate="email">
              <a:lum bright="18000"/>
            </a:blip>
            <a:srcRect/>
            <a:stretch>
              <a:fillRect/>
            </a:stretch>
          </p:blipFill>
          <p:spPr>
            <a:xfrm>
              <a:off x="10692" y="0"/>
              <a:ext cx="8485" cy="10704"/>
            </a:xfrm>
            <a:prstGeom prst="rect">
              <a:avLst/>
            </a:prstGeom>
          </p:spPr>
        </p:pic>
        <p:pic>
          <p:nvPicPr>
            <p:cNvPr id="42" name="图片 41" descr="4be0ce16d3ac420b704c01c464b3cf0e"/>
            <p:cNvPicPr>
              <a:picLocks noChangeAspect="1"/>
            </p:cNvPicPr>
            <p:nvPr/>
          </p:nvPicPr>
          <p:blipFill>
            <a:blip r:embed="rId13" cstate="email">
              <a:lum bright="18000"/>
            </a:blip>
            <a:stretch>
              <a:fillRect/>
            </a:stretch>
          </p:blipFill>
          <p:spPr>
            <a:xfrm>
              <a:off x="0" y="0"/>
              <a:ext cx="10717" cy="10704"/>
            </a:xfrm>
            <a:prstGeom prst="rect">
              <a:avLst/>
            </a:prstGeom>
          </p:spPr>
        </p:pic>
      </p:grpSp>
      <p:sp>
        <p:nvSpPr>
          <p:cNvPr id="2" name="标题占位符 1"/>
          <p:cNvSpPr>
            <a:spLocks noGrp="1"/>
          </p:cNvSpPr>
          <p:nvPr>
            <p:ph type="title"/>
          </p:nvPr>
        </p:nvSpPr>
        <p:spPr>
          <a:xfrm>
            <a:off x="628650" y="273844"/>
            <a:ext cx="7886700" cy="994172"/>
          </a:xfrm>
          <a:prstGeom prst="rect">
            <a:avLst/>
          </a:prstGeom>
        </p:spPr>
        <p:txBody>
          <a:bodyPr vert="horz" lIns="68580" tIns="34290" rIns="68580" bIns="3429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628650" y="1369219"/>
            <a:ext cx="7886700" cy="3263504"/>
          </a:xfrm>
          <a:prstGeom prst="rect">
            <a:avLst/>
          </a:prstGeom>
        </p:spPr>
        <p:txBody>
          <a:bodyPr vert="horz" lIns="68580" tIns="34290" rIns="68580" bIns="3429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628650" y="4767263"/>
            <a:ext cx="2057400" cy="273844"/>
          </a:xfrm>
          <a:prstGeom prst="rect">
            <a:avLst/>
          </a:prstGeom>
        </p:spPr>
        <p:txBody>
          <a:bodyPr vert="horz" lIns="68580" tIns="34290" rIns="68580" bIns="34290" rtlCol="0" anchor="ctr"/>
          <a:lstStyle>
            <a:lvl1pPr algn="l">
              <a:defRPr sz="900">
                <a:solidFill>
                  <a:schemeClr val="tx1">
                    <a:tint val="75000"/>
                  </a:schemeClr>
                </a:solidFill>
              </a:defRPr>
            </a:lvl1pPr>
          </a:lstStyle>
          <a:p>
            <a:fld id="{D997B5FA-0921-464F-AAE1-844C04324D75}" type="datetimeFigureOut">
              <a:rPr lang="zh-CN" altLang="en-US" smtClean="0"/>
            </a:fld>
            <a:endParaRPr lang="zh-CN" altLang="en-US"/>
          </a:p>
        </p:txBody>
      </p:sp>
      <p:sp>
        <p:nvSpPr>
          <p:cNvPr id="5" name="页脚占位符 4"/>
          <p:cNvSpPr>
            <a:spLocks noGrp="1"/>
          </p:cNvSpPr>
          <p:nvPr>
            <p:ph type="ftr" sz="quarter" idx="3"/>
          </p:nvPr>
        </p:nvSpPr>
        <p:spPr>
          <a:xfrm>
            <a:off x="3028950" y="4767263"/>
            <a:ext cx="3086100" cy="273844"/>
          </a:xfrm>
          <a:prstGeom prst="rect">
            <a:avLst/>
          </a:prstGeom>
        </p:spPr>
        <p:txBody>
          <a:bodyPr vert="horz" lIns="68580" tIns="34290" rIns="68580" bIns="3429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68580" tIns="34290" rIns="68580" bIns="34290" rtlCol="0" anchor="ctr"/>
          <a:lstStyle>
            <a:lvl1pPr algn="r">
              <a:defRPr sz="900">
                <a:solidFill>
                  <a:schemeClr val="tx1">
                    <a:tint val="75000"/>
                  </a:schemeClr>
                </a:solidFill>
              </a:defRPr>
            </a:lvl1pPr>
          </a:lstStyle>
          <a:p>
            <a:fld id="{565CE74E-AB26-4998-AD42-012C4C1AD076}" type="slidenum">
              <a:rPr lang="zh-CN" altLang="en-US" smtClean="0"/>
            </a:fld>
            <a:endParaRPr lang="zh-CN" altLang="en-US"/>
          </a:p>
        </p:txBody>
      </p:sp>
      <p:sp>
        <p:nvSpPr>
          <p:cNvPr id="29" name="矩形 28"/>
          <p:cNvSpPr/>
          <p:nvPr userDrawn="1"/>
        </p:nvSpPr>
        <p:spPr>
          <a:xfrm>
            <a:off x="193834" y="160020"/>
            <a:ext cx="8755380" cy="4823460"/>
          </a:xfrm>
          <a:prstGeom prst="rect">
            <a:avLst/>
          </a:prstGeom>
          <a:noFill/>
          <a:ln w="158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9" name="矩形 8"/>
          <p:cNvSpPr/>
          <p:nvPr userDrawn="1"/>
        </p:nvSpPr>
        <p:spPr>
          <a:xfrm>
            <a:off x="348139" y="278606"/>
            <a:ext cx="8447723" cy="45862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9" Type="http://schemas.openxmlformats.org/officeDocument/2006/relationships/notesSlide" Target="../notesSlides/notesSlide1.xml"/><Relationship Id="rId8" Type="http://schemas.openxmlformats.org/officeDocument/2006/relationships/slideLayout" Target="../slideLayouts/slideLayout2.xml"/><Relationship Id="rId7" Type="http://schemas.openxmlformats.org/officeDocument/2006/relationships/tags" Target="../tags/tag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xml"/><Relationship Id="rId1"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1.xml"/><Relationship Id="rId1"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2.xml"/><Relationship Id="rId1" Type="http://schemas.openxmlformats.org/officeDocument/2006/relationships/image" Target="../media/image12.pn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3.xml"/><Relationship Id="rId1" Type="http://schemas.openxmlformats.org/officeDocument/2006/relationships/image" Target="../media/image13.pn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4.xml"/><Relationship Id="rId1" Type="http://schemas.openxmlformats.org/officeDocument/2006/relationships/image" Target="../media/image14.png"/></Relationships>
</file>

<file path=ppt/slides/_rels/slide15.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tags" Target="../tags/tag15.xml"/><Relationship Id="rId4" Type="http://schemas.openxmlformats.org/officeDocument/2006/relationships/image" Target="../media/image6.png"/><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6.xml"/><Relationship Id="rId1" Type="http://schemas.openxmlformats.org/officeDocument/2006/relationships/image" Target="../media/image15.pn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7.xml"/><Relationship Id="rId1" Type="http://schemas.openxmlformats.org/officeDocument/2006/relationships/image" Target="../media/image16.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8.xml"/><Relationship Id="rId1" Type="http://schemas.openxmlformats.org/officeDocument/2006/relationships/image" Target="../media/image17.png"/></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9.xml"/><Relationship Id="rId1" Type="http://schemas.openxmlformats.org/officeDocument/2006/relationships/image" Target="../media/image18.png"/></Relationships>
</file>

<file path=ppt/slides/_rels/slide2.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tags" Target="../tags/tag2.xml"/><Relationship Id="rId4" Type="http://schemas.openxmlformats.org/officeDocument/2006/relationships/image" Target="../media/image6.png"/><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0.xml"/><Relationship Id="rId1" Type="http://schemas.openxmlformats.org/officeDocument/2006/relationships/image" Target="../media/image19.pn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1.xml"/><Relationship Id="rId1" Type="http://schemas.openxmlformats.org/officeDocument/2006/relationships/image" Target="../media/image20.png"/></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2.xml"/><Relationship Id="rId1" Type="http://schemas.openxmlformats.org/officeDocument/2006/relationships/image" Target="../media/image21.png"/></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3.xml"/><Relationship Id="rId1" Type="http://schemas.openxmlformats.org/officeDocument/2006/relationships/image" Target="../media/image22.png"/></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4.xml"/><Relationship Id="rId1" Type="http://schemas.openxmlformats.org/officeDocument/2006/relationships/image" Target="../media/image23.png"/></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5.xml"/><Relationship Id="rId1" Type="http://schemas.openxmlformats.org/officeDocument/2006/relationships/image" Target="../media/image24.png"/></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6.xml"/><Relationship Id="rId1" Type="http://schemas.openxmlformats.org/officeDocument/2006/relationships/image" Target="../media/image25.png"/></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7.xml"/><Relationship Id="rId1" Type="http://schemas.openxmlformats.org/officeDocument/2006/relationships/image" Target="../media/image26.png"/></Relationships>
</file>

<file path=ppt/slides/_rels/slide28.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tags" Target="../tags/tag28.xml"/><Relationship Id="rId4" Type="http://schemas.openxmlformats.org/officeDocument/2006/relationships/image" Target="../media/image6.png"/><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image" Target="../media/image3.png"/></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9.xml"/><Relationship Id="rId1" Type="http://schemas.openxmlformats.org/officeDocument/2006/relationships/image" Target="../media/image27.png"/></Relationships>
</file>

<file path=ppt/slides/_rels/slide3.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tags" Target="../tags/tag3.xml"/><Relationship Id="rId4" Type="http://schemas.openxmlformats.org/officeDocument/2006/relationships/image" Target="../media/image6.png"/><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image" Target="../media/image3.png"/></Relationships>
</file>

<file path=ppt/slides/_rels/slide30.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tags" Target="../tags/tag30.xml"/><Relationship Id="rId3" Type="http://schemas.openxmlformats.org/officeDocument/2006/relationships/image" Target="../media/image30.png"/><Relationship Id="rId2" Type="http://schemas.openxmlformats.org/officeDocument/2006/relationships/image" Target="../media/image29.jpeg"/><Relationship Id="rId1" Type="http://schemas.openxmlformats.org/officeDocument/2006/relationships/image" Target="../media/image28.png"/></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1.xml"/><Relationship Id="rId1" Type="http://schemas.openxmlformats.org/officeDocument/2006/relationships/image" Target="../media/image31.png"/></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2.xml"/><Relationship Id="rId1" Type="http://schemas.openxmlformats.org/officeDocument/2006/relationships/image" Target="../media/image32.png"/></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3.xml"/><Relationship Id="rId1" Type="http://schemas.openxmlformats.org/officeDocument/2006/relationships/image" Target="../media/image33.png"/></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4.xml"/><Relationship Id="rId1" Type="http://schemas.openxmlformats.org/officeDocument/2006/relationships/image" Target="../media/image34.png"/></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5.xml"/><Relationship Id="rId1" Type="http://schemas.openxmlformats.org/officeDocument/2006/relationships/image" Target="../media/image35.png"/></Relationships>
</file>

<file path=ppt/slides/_rels/slide3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6.xml"/><Relationship Id="rId1" Type="http://schemas.openxmlformats.org/officeDocument/2006/relationships/image" Target="../media/image36.png"/></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7.xml"/><Relationship Id="rId1" Type="http://schemas.openxmlformats.org/officeDocument/2006/relationships/image" Target="../media/image37.png"/></Relationships>
</file>

<file path=ppt/slides/_rels/slide3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8.xml"/><Relationship Id="rId1" Type="http://schemas.openxmlformats.org/officeDocument/2006/relationships/image" Target="../media/image31.png"/></Relationships>
</file>

<file path=ppt/slides/_rels/slide3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9.xml"/></Relationships>
</file>

<file path=ppt/slides/_rels/slide4.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tags" Target="../tags/tag4.xml"/><Relationship Id="rId4" Type="http://schemas.openxmlformats.org/officeDocument/2006/relationships/image" Target="../media/image6.png"/><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image" Target="../media/image3.png"/></Relationships>
</file>

<file path=ppt/slides/_rels/slide4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0.xml"/><Relationship Id="rId1" Type="http://schemas.openxmlformats.org/officeDocument/2006/relationships/image" Target="../media/image38.png"/></Relationships>
</file>

<file path=ppt/slides/_rels/slide4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1.xml"/><Relationship Id="rId1" Type="http://schemas.openxmlformats.org/officeDocument/2006/relationships/image" Target="../media/image33.png"/></Relationships>
</file>

<file path=ppt/slides/_rels/slide4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42.xml"/></Relationships>
</file>

<file path=ppt/slides/_rels/slide4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3.xml"/><Relationship Id="rId1" Type="http://schemas.openxmlformats.org/officeDocument/2006/relationships/image" Target="../media/image39.png"/></Relationships>
</file>

<file path=ppt/slides/_rels/slide4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4.xml"/><Relationship Id="rId1" Type="http://schemas.openxmlformats.org/officeDocument/2006/relationships/image" Target="../media/image40.png"/></Relationships>
</file>

<file path=ppt/slides/_rels/slide45.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tags" Target="../tags/tag45.xml"/><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image" Target="../media/image33.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xml"/><Relationship Id="rId1"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xml"/><Relationship Id="rId1"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xml"/><Relationship Id="rId1" Type="http://schemas.openxmlformats.org/officeDocument/2006/relationships/image" Target="../media/image9.pn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xml"/><Relationship Id="rId1"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44" name="组合 43"/>
          <p:cNvGrpSpPr/>
          <p:nvPr/>
        </p:nvGrpSpPr>
        <p:grpSpPr>
          <a:xfrm>
            <a:off x="0" y="73819"/>
            <a:ext cx="9132570" cy="5097780"/>
            <a:chOff x="0" y="0"/>
            <a:chExt cx="19176" cy="10704"/>
          </a:xfrm>
        </p:grpSpPr>
        <p:pic>
          <p:nvPicPr>
            <p:cNvPr id="43" name="图片 42" descr="4be0ce16d3ac420b704c01c464b3cf0e"/>
            <p:cNvPicPr>
              <a:picLocks noChangeAspect="1"/>
            </p:cNvPicPr>
            <p:nvPr/>
          </p:nvPicPr>
          <p:blipFill>
            <a:blip r:embed="rId1" cstate="email">
              <a:lum bright="18000"/>
            </a:blip>
            <a:srcRect/>
            <a:stretch>
              <a:fillRect/>
            </a:stretch>
          </p:blipFill>
          <p:spPr>
            <a:xfrm>
              <a:off x="10692" y="0"/>
              <a:ext cx="8485" cy="10704"/>
            </a:xfrm>
            <a:prstGeom prst="rect">
              <a:avLst/>
            </a:prstGeom>
          </p:spPr>
        </p:pic>
        <p:pic>
          <p:nvPicPr>
            <p:cNvPr id="42" name="图片 41" descr="4be0ce16d3ac420b704c01c464b3cf0e"/>
            <p:cNvPicPr>
              <a:picLocks noChangeAspect="1"/>
            </p:cNvPicPr>
            <p:nvPr/>
          </p:nvPicPr>
          <p:blipFill>
            <a:blip r:embed="rId2" cstate="email">
              <a:lum bright="18000"/>
            </a:blip>
            <a:stretch>
              <a:fillRect/>
            </a:stretch>
          </p:blipFill>
          <p:spPr>
            <a:xfrm>
              <a:off x="0" y="0"/>
              <a:ext cx="10717" cy="10704"/>
            </a:xfrm>
            <a:prstGeom prst="rect">
              <a:avLst/>
            </a:prstGeom>
          </p:spPr>
        </p:pic>
      </p:grpSp>
      <p:sp>
        <p:nvSpPr>
          <p:cNvPr id="29" name="矩形 28"/>
          <p:cNvSpPr/>
          <p:nvPr/>
        </p:nvSpPr>
        <p:spPr>
          <a:xfrm>
            <a:off x="193834" y="160020"/>
            <a:ext cx="8755380" cy="4823460"/>
          </a:xfrm>
          <a:prstGeom prst="rect">
            <a:avLst/>
          </a:prstGeom>
          <a:noFill/>
          <a:ln w="158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grpSp>
        <p:nvGrpSpPr>
          <p:cNvPr id="50" name="组合 49"/>
          <p:cNvGrpSpPr/>
          <p:nvPr/>
        </p:nvGrpSpPr>
        <p:grpSpPr>
          <a:xfrm>
            <a:off x="982980" y="421005"/>
            <a:ext cx="7177088" cy="4210050"/>
            <a:chOff x="2064" y="704"/>
            <a:chExt cx="15070" cy="8840"/>
          </a:xfrm>
        </p:grpSpPr>
        <p:sp>
          <p:nvSpPr>
            <p:cNvPr id="4" name="矩形 3"/>
            <p:cNvSpPr/>
            <p:nvPr/>
          </p:nvSpPr>
          <p:spPr>
            <a:xfrm>
              <a:off x="2064" y="1110"/>
              <a:ext cx="15070" cy="8434"/>
            </a:xfrm>
            <a:prstGeom prst="rect">
              <a:avLst/>
            </a:prstGeom>
            <a:solidFill>
              <a:srgbClr val="3945B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6" name="矩形 5"/>
            <p:cNvSpPr/>
            <p:nvPr/>
          </p:nvSpPr>
          <p:spPr>
            <a:xfrm>
              <a:off x="2576" y="1471"/>
              <a:ext cx="14046" cy="769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grpSp>
          <p:nvGrpSpPr>
            <p:cNvPr id="26" name="组合 25"/>
            <p:cNvGrpSpPr/>
            <p:nvPr/>
          </p:nvGrpSpPr>
          <p:grpSpPr>
            <a:xfrm>
              <a:off x="3397" y="704"/>
              <a:ext cx="12406" cy="1172"/>
              <a:chOff x="3397" y="704"/>
              <a:chExt cx="12406" cy="1172"/>
            </a:xfrm>
          </p:grpSpPr>
          <p:sp>
            <p:nvSpPr>
              <p:cNvPr id="7" name="圆角矩形 6"/>
              <p:cNvSpPr/>
              <p:nvPr/>
            </p:nvSpPr>
            <p:spPr>
              <a:xfrm>
                <a:off x="3397" y="704"/>
                <a:ext cx="206" cy="1173"/>
              </a:xfrm>
              <a:prstGeom prst="roundRect">
                <a:avLst>
                  <a:gd name="adj" fmla="val 50000"/>
                </a:avLst>
              </a:prstGeom>
              <a:solidFill>
                <a:srgbClr val="2F2D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8" name="圆角矩形 7"/>
              <p:cNvSpPr/>
              <p:nvPr/>
            </p:nvSpPr>
            <p:spPr>
              <a:xfrm>
                <a:off x="4617" y="704"/>
                <a:ext cx="206" cy="1173"/>
              </a:xfrm>
              <a:prstGeom prst="roundRect">
                <a:avLst>
                  <a:gd name="adj" fmla="val 50000"/>
                </a:avLst>
              </a:prstGeom>
              <a:solidFill>
                <a:srgbClr val="2F2D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9" name="圆角矩形 8"/>
              <p:cNvSpPr/>
              <p:nvPr/>
            </p:nvSpPr>
            <p:spPr>
              <a:xfrm>
                <a:off x="5837" y="704"/>
                <a:ext cx="206" cy="1173"/>
              </a:xfrm>
              <a:prstGeom prst="roundRect">
                <a:avLst>
                  <a:gd name="adj" fmla="val 50000"/>
                </a:avLst>
              </a:prstGeom>
              <a:solidFill>
                <a:srgbClr val="2F2D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10" name="圆角矩形 9"/>
              <p:cNvSpPr/>
              <p:nvPr/>
            </p:nvSpPr>
            <p:spPr>
              <a:xfrm>
                <a:off x="7057" y="704"/>
                <a:ext cx="206" cy="1173"/>
              </a:xfrm>
              <a:prstGeom prst="roundRect">
                <a:avLst>
                  <a:gd name="adj" fmla="val 50000"/>
                </a:avLst>
              </a:prstGeom>
              <a:solidFill>
                <a:srgbClr val="2F2D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11" name="圆角矩形 10"/>
              <p:cNvSpPr/>
              <p:nvPr/>
            </p:nvSpPr>
            <p:spPr>
              <a:xfrm>
                <a:off x="8277" y="704"/>
                <a:ext cx="206" cy="1173"/>
              </a:xfrm>
              <a:prstGeom prst="roundRect">
                <a:avLst>
                  <a:gd name="adj" fmla="val 50000"/>
                </a:avLst>
              </a:prstGeom>
              <a:solidFill>
                <a:srgbClr val="2F2D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12" name="圆角矩形 11"/>
              <p:cNvSpPr/>
              <p:nvPr/>
            </p:nvSpPr>
            <p:spPr>
              <a:xfrm>
                <a:off x="9497" y="704"/>
                <a:ext cx="206" cy="1173"/>
              </a:xfrm>
              <a:prstGeom prst="roundRect">
                <a:avLst>
                  <a:gd name="adj" fmla="val 50000"/>
                </a:avLst>
              </a:prstGeom>
              <a:solidFill>
                <a:srgbClr val="2F2D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13" name="圆角矩形 12"/>
              <p:cNvSpPr/>
              <p:nvPr/>
            </p:nvSpPr>
            <p:spPr>
              <a:xfrm>
                <a:off x="10717" y="704"/>
                <a:ext cx="206" cy="1173"/>
              </a:xfrm>
              <a:prstGeom prst="roundRect">
                <a:avLst>
                  <a:gd name="adj" fmla="val 50000"/>
                </a:avLst>
              </a:prstGeom>
              <a:solidFill>
                <a:srgbClr val="2F2D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14" name="圆角矩形 13"/>
              <p:cNvSpPr/>
              <p:nvPr/>
            </p:nvSpPr>
            <p:spPr>
              <a:xfrm>
                <a:off x="11937" y="704"/>
                <a:ext cx="206" cy="1173"/>
              </a:xfrm>
              <a:prstGeom prst="roundRect">
                <a:avLst>
                  <a:gd name="adj" fmla="val 50000"/>
                </a:avLst>
              </a:prstGeom>
              <a:solidFill>
                <a:srgbClr val="2F2D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16" name="圆角矩形 15"/>
              <p:cNvSpPr/>
              <p:nvPr/>
            </p:nvSpPr>
            <p:spPr>
              <a:xfrm>
                <a:off x="13157" y="704"/>
                <a:ext cx="206" cy="1173"/>
              </a:xfrm>
              <a:prstGeom prst="roundRect">
                <a:avLst>
                  <a:gd name="adj" fmla="val 50000"/>
                </a:avLst>
              </a:prstGeom>
              <a:solidFill>
                <a:srgbClr val="2F2D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20" name="圆角矩形 19"/>
              <p:cNvSpPr/>
              <p:nvPr/>
            </p:nvSpPr>
            <p:spPr>
              <a:xfrm>
                <a:off x="14377" y="704"/>
                <a:ext cx="206" cy="1173"/>
              </a:xfrm>
              <a:prstGeom prst="roundRect">
                <a:avLst>
                  <a:gd name="adj" fmla="val 50000"/>
                </a:avLst>
              </a:prstGeom>
              <a:solidFill>
                <a:srgbClr val="2F2D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22" name="圆角矩形 21"/>
              <p:cNvSpPr/>
              <p:nvPr/>
            </p:nvSpPr>
            <p:spPr>
              <a:xfrm>
                <a:off x="15597" y="704"/>
                <a:ext cx="206" cy="1173"/>
              </a:xfrm>
              <a:prstGeom prst="roundRect">
                <a:avLst>
                  <a:gd name="adj" fmla="val 50000"/>
                </a:avLst>
              </a:prstGeom>
              <a:solidFill>
                <a:srgbClr val="2F2D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grpSp>
      </p:grpSp>
      <p:grpSp>
        <p:nvGrpSpPr>
          <p:cNvPr id="53" name="组合 52"/>
          <p:cNvGrpSpPr/>
          <p:nvPr/>
        </p:nvGrpSpPr>
        <p:grpSpPr>
          <a:xfrm>
            <a:off x="5699760" y="2103121"/>
            <a:ext cx="3005138" cy="2448401"/>
            <a:chOff x="11968" y="4236"/>
            <a:chExt cx="6310" cy="5141"/>
          </a:xfrm>
        </p:grpSpPr>
        <p:pic>
          <p:nvPicPr>
            <p:cNvPr id="37" name="图片 36" descr="20200311粉紫色高考2_03"/>
            <p:cNvPicPr>
              <a:picLocks noChangeAspect="1"/>
            </p:cNvPicPr>
            <p:nvPr/>
          </p:nvPicPr>
          <p:blipFill>
            <a:blip r:embed="rId3" cstate="email">
              <a:lum contrast="18000"/>
            </a:blip>
            <a:stretch>
              <a:fillRect/>
            </a:stretch>
          </p:blipFill>
          <p:spPr>
            <a:xfrm>
              <a:off x="16188" y="4236"/>
              <a:ext cx="2090" cy="3848"/>
            </a:xfrm>
            <a:prstGeom prst="rect">
              <a:avLst/>
            </a:prstGeom>
          </p:spPr>
        </p:pic>
        <p:grpSp>
          <p:nvGrpSpPr>
            <p:cNvPr id="45" name="组合 44"/>
            <p:cNvGrpSpPr/>
            <p:nvPr/>
          </p:nvGrpSpPr>
          <p:grpSpPr>
            <a:xfrm>
              <a:off x="12267" y="6863"/>
              <a:ext cx="4730" cy="2514"/>
              <a:chOff x="12495" y="6834"/>
              <a:chExt cx="7239" cy="3985"/>
            </a:xfrm>
          </p:grpSpPr>
          <p:grpSp>
            <p:nvGrpSpPr>
              <p:cNvPr id="33" name="组合 32"/>
              <p:cNvGrpSpPr/>
              <p:nvPr/>
            </p:nvGrpSpPr>
            <p:grpSpPr>
              <a:xfrm>
                <a:off x="12495" y="9193"/>
                <a:ext cx="7239" cy="1626"/>
                <a:chOff x="12706" y="9407"/>
                <a:chExt cx="7016" cy="1101"/>
              </a:xfrm>
            </p:grpSpPr>
            <p:sp>
              <p:nvSpPr>
                <p:cNvPr id="36" name="任意多边形 35"/>
                <p:cNvSpPr/>
                <p:nvPr/>
              </p:nvSpPr>
              <p:spPr>
                <a:xfrm>
                  <a:off x="12706" y="9407"/>
                  <a:ext cx="7016" cy="973"/>
                </a:xfrm>
                <a:custGeom>
                  <a:avLst/>
                  <a:gdLst>
                    <a:gd name="connsiteX0" fmla="*/ 0 w 5437"/>
                    <a:gd name="connsiteY0" fmla="*/ 1042 h 1042"/>
                    <a:gd name="connsiteX1" fmla="*/ 701 w 5437"/>
                    <a:gd name="connsiteY1" fmla="*/ 15 h 1042"/>
                    <a:gd name="connsiteX2" fmla="*/ 5437 w 5437"/>
                    <a:gd name="connsiteY2" fmla="*/ 0 h 1042"/>
                    <a:gd name="connsiteX3" fmla="*/ 5027 w 5437"/>
                    <a:gd name="connsiteY3" fmla="*/ 1042 h 1042"/>
                    <a:gd name="connsiteX4" fmla="*/ 0 w 5437"/>
                    <a:gd name="connsiteY4" fmla="*/ 1042 h 10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7" h="1042">
                      <a:moveTo>
                        <a:pt x="0" y="1042"/>
                      </a:moveTo>
                      <a:lnTo>
                        <a:pt x="701" y="15"/>
                      </a:lnTo>
                      <a:lnTo>
                        <a:pt x="5437" y="0"/>
                      </a:lnTo>
                      <a:lnTo>
                        <a:pt x="5027" y="1042"/>
                      </a:lnTo>
                      <a:lnTo>
                        <a:pt x="0" y="1042"/>
                      </a:lnTo>
                      <a:close/>
                    </a:path>
                  </a:pathLst>
                </a:custGeom>
                <a:solidFill>
                  <a:srgbClr val="CD91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38" name="矩形 37"/>
                <p:cNvSpPr/>
                <p:nvPr/>
              </p:nvSpPr>
              <p:spPr>
                <a:xfrm>
                  <a:off x="12714" y="10364"/>
                  <a:ext cx="6449" cy="144"/>
                </a:xfrm>
                <a:prstGeom prst="rect">
                  <a:avLst/>
                </a:prstGeom>
                <a:solidFill>
                  <a:srgbClr val="9055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grpSp>
          <p:pic>
            <p:nvPicPr>
              <p:cNvPr id="39" name="图片 38" descr="20200309蓝紫色调夜景小清新高考学习场景_03"/>
              <p:cNvPicPr>
                <a:picLocks noChangeAspect="1"/>
              </p:cNvPicPr>
              <p:nvPr/>
            </p:nvPicPr>
            <p:blipFill>
              <a:blip r:embed="rId4" cstate="email"/>
              <a:stretch>
                <a:fillRect/>
              </a:stretch>
            </p:blipFill>
            <p:spPr>
              <a:xfrm>
                <a:off x="13941" y="6834"/>
                <a:ext cx="4366" cy="3797"/>
              </a:xfrm>
              <a:prstGeom prst="rect">
                <a:avLst/>
              </a:prstGeom>
            </p:spPr>
          </p:pic>
        </p:grpSp>
        <p:pic>
          <p:nvPicPr>
            <p:cNvPr id="48" name="图片 47" descr="20200311粉紫色高考2_12"/>
            <p:cNvPicPr>
              <a:picLocks noChangeAspect="1"/>
            </p:cNvPicPr>
            <p:nvPr/>
          </p:nvPicPr>
          <p:blipFill>
            <a:blip r:embed="rId5" cstate="email"/>
            <a:stretch>
              <a:fillRect/>
            </a:stretch>
          </p:blipFill>
          <p:spPr>
            <a:xfrm>
              <a:off x="11968" y="8352"/>
              <a:ext cx="1244" cy="809"/>
            </a:xfrm>
            <a:prstGeom prst="rect">
              <a:avLst/>
            </a:prstGeom>
          </p:spPr>
        </p:pic>
      </p:grpSp>
      <p:pic>
        <p:nvPicPr>
          <p:cNvPr id="32" name="图片 31" descr="859035579b34a77929b857d3225e5e38"/>
          <p:cNvPicPr>
            <a:picLocks noChangeAspect="1"/>
          </p:cNvPicPr>
          <p:nvPr/>
        </p:nvPicPr>
        <p:blipFill>
          <a:blip r:embed="rId6" cstate="email"/>
          <a:stretch>
            <a:fillRect/>
          </a:stretch>
        </p:blipFill>
        <p:spPr>
          <a:xfrm>
            <a:off x="1" y="2989421"/>
            <a:ext cx="2661761" cy="1870710"/>
          </a:xfrm>
          <a:prstGeom prst="rect">
            <a:avLst/>
          </a:prstGeom>
        </p:spPr>
      </p:pic>
      <p:sp>
        <p:nvSpPr>
          <p:cNvPr id="34" name="文本框 33"/>
          <p:cNvSpPr txBox="1"/>
          <p:nvPr/>
        </p:nvSpPr>
        <p:spPr>
          <a:xfrm>
            <a:off x="1998345" y="1504950"/>
            <a:ext cx="5527834" cy="838691"/>
          </a:xfrm>
          <a:prstGeom prst="rect">
            <a:avLst/>
          </a:prstGeom>
          <a:noFill/>
        </p:spPr>
        <p:txBody>
          <a:bodyPr wrap="square" lIns="68580" tIns="34290" rIns="68580" bIns="34290" rtlCol="0">
            <a:spAutoFit/>
          </a:bodyPr>
          <a:lstStyle/>
          <a:p>
            <a:r>
              <a:rPr lang="zh-CN" altLang="en-US" sz="5000" b="1" dirty="0">
                <a:solidFill>
                  <a:srgbClr val="FF8600"/>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思源黑体 CN Regular" panose="020B0500000000000000" charset="-122"/>
                <a:sym typeface="微软雅黑" panose="020B0503020204020204" charset="-122"/>
              </a:rPr>
              <a:t>高 中 </a:t>
            </a:r>
            <a:r>
              <a:rPr lang="zh-CN" altLang="en-US" sz="5000" b="1" dirty="0">
                <a:solidFill>
                  <a:srgbClr val="3945B1"/>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思源黑体 CN Regular" panose="020B0500000000000000" charset="-122"/>
                <a:sym typeface="微软雅黑" panose="020B0503020204020204" charset="-122"/>
              </a:rPr>
              <a:t>开 学 第 一课</a:t>
            </a:r>
            <a:endParaRPr lang="zh-CN" altLang="en-US" sz="5000" b="1" dirty="0">
              <a:solidFill>
                <a:srgbClr val="3945B1"/>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思源黑体 CN Regular" panose="020B0500000000000000" charset="-122"/>
              <a:sym typeface="微软雅黑" panose="020B0503020204020204" charset="-122"/>
            </a:endParaRPr>
          </a:p>
        </p:txBody>
      </p:sp>
      <p:sp>
        <p:nvSpPr>
          <p:cNvPr id="49" name="文本框 48"/>
          <p:cNvSpPr txBox="1"/>
          <p:nvPr/>
        </p:nvSpPr>
        <p:spPr>
          <a:xfrm>
            <a:off x="2363629" y="2602706"/>
            <a:ext cx="4797266" cy="483870"/>
          </a:xfrm>
          <a:prstGeom prst="rect">
            <a:avLst/>
          </a:prstGeom>
          <a:noFill/>
        </p:spPr>
        <p:txBody>
          <a:bodyPr wrap="square" lIns="68580" tIns="34290" rIns="68580" bIns="34290" rtlCol="0">
            <a:spAutoFit/>
          </a:bodyPr>
          <a:lstStyle/>
          <a:p>
            <a:r>
              <a:rPr lang="zh-CN" altLang="en-US" sz="2700">
                <a:solidFill>
                  <a:srgbClr val="3945B1"/>
                </a:solidFill>
                <a:latin typeface="微软雅黑" panose="020B0503020204020204" charset="-122"/>
                <a:ea typeface="微软雅黑" panose="020B0503020204020204" charset="-122"/>
                <a:sym typeface="微软雅黑" panose="020B0503020204020204" charset="-122"/>
              </a:rPr>
              <a:t>学习抗疫精神，奋力决战高考</a:t>
            </a:r>
            <a:endParaRPr lang="zh-CN" altLang="en-US" sz="2700">
              <a:solidFill>
                <a:srgbClr val="3945B1"/>
              </a:solidFill>
              <a:latin typeface="微软雅黑" panose="020B0503020204020204" charset="-122"/>
              <a:ea typeface="微软雅黑" panose="020B0503020204020204" charset="-122"/>
              <a:sym typeface="微软雅黑" panose="020B0503020204020204" charset="-122"/>
            </a:endParaRPr>
          </a:p>
        </p:txBody>
      </p:sp>
    </p:spTree>
    <p:custDataLst>
      <p:tags r:id="rId7"/>
    </p:custData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p:cTn id="7" dur="500" fill="hold"/>
                                        <p:tgtEl>
                                          <p:spTgt spid="34"/>
                                        </p:tgtEl>
                                        <p:attrNameLst>
                                          <p:attrName>ppt_w</p:attrName>
                                        </p:attrNameLst>
                                      </p:cBhvr>
                                      <p:tavLst>
                                        <p:tav tm="0">
                                          <p:val>
                                            <p:fltVal val="0"/>
                                          </p:val>
                                        </p:tav>
                                        <p:tav tm="100000">
                                          <p:val>
                                            <p:strVal val="#ppt_w"/>
                                          </p:val>
                                        </p:tav>
                                      </p:tavLst>
                                    </p:anim>
                                    <p:anim calcmode="lin" valueType="num">
                                      <p:cBhvr>
                                        <p:cTn id="8" dur="500" fill="hold"/>
                                        <p:tgtEl>
                                          <p:spTgt spid="34"/>
                                        </p:tgtEl>
                                        <p:attrNameLst>
                                          <p:attrName>ppt_h</p:attrName>
                                        </p:attrNameLst>
                                      </p:cBhvr>
                                      <p:tavLst>
                                        <p:tav tm="0">
                                          <p:val>
                                            <p:fltVal val="0"/>
                                          </p:val>
                                        </p:tav>
                                        <p:tav tm="100000">
                                          <p:val>
                                            <p:strVal val="#ppt_h"/>
                                          </p:val>
                                        </p:tav>
                                      </p:tavLst>
                                    </p:anim>
                                    <p:animEffect transition="in" filter="fade">
                                      <p:cBhvr>
                                        <p:cTn id="9" dur="500"/>
                                        <p:tgtEl>
                                          <p:spTgt spid="34"/>
                                        </p:tgtEl>
                                      </p:cBhvr>
                                    </p:animEffect>
                                  </p:childTnLst>
                                </p:cTn>
                              </p:par>
                            </p:childTnLst>
                          </p:cTn>
                        </p:par>
                      </p:childTnLst>
                    </p:cTn>
                  </p:par>
                  <p:par>
                    <p:cTn id="10" fill="hold">
                      <p:stCondLst>
                        <p:cond delay="indefinite"/>
                      </p:stCondLst>
                      <p:childTnLst>
                        <p:par>
                          <p:cTn id="11" fill="hold">
                            <p:stCondLst>
                              <p:cond delay="0"/>
                            </p:stCondLst>
                            <p:childTnLst>
                              <p:par>
                                <p:cTn id="12" presetID="3" presetClass="entr" presetSubtype="10" fill="hold" grpId="0" nodeType="clickEffect">
                                  <p:stCondLst>
                                    <p:cond delay="0"/>
                                  </p:stCondLst>
                                  <p:childTnLst>
                                    <p:set>
                                      <p:cBhvr>
                                        <p:cTn id="13" dur="1" fill="hold">
                                          <p:stCondLst>
                                            <p:cond delay="0"/>
                                          </p:stCondLst>
                                        </p:cTn>
                                        <p:tgtEl>
                                          <p:spTgt spid="49"/>
                                        </p:tgtEl>
                                        <p:attrNameLst>
                                          <p:attrName>style.visibility</p:attrName>
                                        </p:attrNameLst>
                                      </p:cBhvr>
                                      <p:to>
                                        <p:strVal val="visible"/>
                                      </p:to>
                                    </p:set>
                                    <p:animEffect transition="in" filter="blinds(horizontal)">
                                      <p:cBhvr>
                                        <p:cTn id="14"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4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对角圆角矩形 4"/>
          <p:cNvSpPr/>
          <p:nvPr/>
        </p:nvSpPr>
        <p:spPr>
          <a:xfrm>
            <a:off x="488633" y="393383"/>
            <a:ext cx="8167211" cy="4357211"/>
          </a:xfrm>
          <a:prstGeom prst="round2DiagRect">
            <a:avLst/>
          </a:prstGeom>
          <a:noFill/>
          <a:ln w="28575">
            <a:solidFill>
              <a:srgbClr val="60BF86"/>
            </a:solidFill>
            <a:prstDash val="dashDot"/>
          </a:ln>
          <a:extLst>
            <a:ext uri="{909E8E84-426E-40DD-AFC4-6F175D3DCCD1}">
              <a14:hiddenFill xmlns:a14="http://schemas.microsoft.com/office/drawing/2010/main">
                <a:solidFill>
                  <a:schemeClr val="bg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altLang="zh-CN">
                <a:latin typeface="微软雅黑" panose="020B0503020204020204" charset="-122"/>
                <a:ea typeface="微软雅黑" panose="020B0503020204020204" charset="-122"/>
                <a:sym typeface="微软雅黑" panose="020B0503020204020204" charset="-122"/>
              </a:rPr>
              <a:t>[</a:t>
            </a:r>
            <a:endParaRPr lang="en-US" altLang="zh-CN">
              <a:latin typeface="微软雅黑" panose="020B0503020204020204" charset="-122"/>
              <a:ea typeface="微软雅黑" panose="020B0503020204020204" charset="-122"/>
              <a:sym typeface="微软雅黑" panose="020B0503020204020204" charset="-122"/>
            </a:endParaRPr>
          </a:p>
        </p:txBody>
      </p:sp>
      <p:sp>
        <p:nvSpPr>
          <p:cNvPr id="2" name="文本框 1"/>
          <p:cNvSpPr txBox="1"/>
          <p:nvPr/>
        </p:nvSpPr>
        <p:spPr>
          <a:xfrm>
            <a:off x="884396" y="545783"/>
            <a:ext cx="3538538" cy="437674"/>
          </a:xfrm>
          <a:prstGeom prst="rect">
            <a:avLst/>
          </a:prstGeom>
          <a:noFill/>
        </p:spPr>
        <p:txBody>
          <a:bodyPr wrap="square" lIns="68580" tIns="34290" rIns="68580" bIns="34290" rtlCol="0">
            <a:spAutoFit/>
          </a:bodyPr>
          <a:lstStyle/>
          <a:p>
            <a:r>
              <a:rPr lang="zh-CN" altLang="en-US" sz="2400" b="1">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rPr>
              <a:t>为国求学，志存高远</a:t>
            </a:r>
            <a:endParaRPr lang="zh-CN" altLang="en-US" sz="2400" b="1">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endParaRPr>
          </a:p>
        </p:txBody>
      </p:sp>
      <p:sp>
        <p:nvSpPr>
          <p:cNvPr id="3" name="椭圆 2"/>
          <p:cNvSpPr/>
          <p:nvPr/>
        </p:nvSpPr>
        <p:spPr>
          <a:xfrm>
            <a:off x="719138" y="681990"/>
            <a:ext cx="165259" cy="165259"/>
          </a:xfrm>
          <a:prstGeom prst="ellipse">
            <a:avLst/>
          </a:prstGeom>
          <a:solidFill>
            <a:srgbClr val="01875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4" name="文本框 3"/>
          <p:cNvSpPr txBox="1"/>
          <p:nvPr/>
        </p:nvSpPr>
        <p:spPr>
          <a:xfrm>
            <a:off x="4026218" y="2070259"/>
            <a:ext cx="4366260" cy="1685077"/>
          </a:xfrm>
          <a:prstGeom prst="rect">
            <a:avLst/>
          </a:prstGeom>
          <a:noFill/>
        </p:spPr>
        <p:txBody>
          <a:bodyPr wrap="square" lIns="68580" tIns="34290" rIns="68580" bIns="34290" rtlCol="0">
            <a:spAutoFit/>
          </a:bodyPr>
          <a:lstStyle/>
          <a:p>
            <a:pPr>
              <a:lnSpc>
                <a:spcPct val="150000"/>
              </a:lnSpc>
            </a:pPr>
            <a:r>
              <a:rPr lang="zh-CN" altLang="en-US">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感悟榜样之力量，肩负责任担当。钟南山院士、李兰娟院士，谈到了逆行而</a:t>
            </a:r>
            <a:r>
              <a:rPr lang="en-US" altLang="zh-CN">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a:t>
            </a:r>
            <a:r>
              <a:rPr lang="zh-CN" altLang="en-US">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上的白衣天使和各行各业的“逆行者”，谈到了克服各种艰难刻苦学习的学子和假期里为了学生的学习默默付出的老师，要求同学们向榜样学习，做有责任、有担当的时代新人。</a:t>
            </a:r>
            <a:endParaRPr lang="zh-CN" altLang="en-US">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endParaRPr>
          </a:p>
        </p:txBody>
      </p:sp>
      <p:pic>
        <p:nvPicPr>
          <p:cNvPr id="17" name="图片 16" descr="fb789749a78df0274a6ae73a57f18c5f"/>
          <p:cNvPicPr>
            <a:picLocks noChangeAspect="1"/>
          </p:cNvPicPr>
          <p:nvPr/>
        </p:nvPicPr>
        <p:blipFill>
          <a:blip r:embed="rId1" cstate="email"/>
          <a:stretch>
            <a:fillRect/>
          </a:stretch>
        </p:blipFill>
        <p:spPr>
          <a:xfrm>
            <a:off x="884397" y="1137286"/>
            <a:ext cx="2537936" cy="3808571"/>
          </a:xfrm>
          <a:prstGeom prst="rect">
            <a:avLst/>
          </a:prstGeom>
        </p:spPr>
      </p:pic>
    </p:spTree>
    <p:custDataLst>
      <p:tags r:id="rId2"/>
    </p:custData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1000"/>
                                        <p:tgtEl>
                                          <p:spTgt spid="17"/>
                                        </p:tgtEl>
                                      </p:cBhvr>
                                    </p:animEffect>
                                    <p:anim calcmode="lin" valueType="num">
                                      <p:cBhvr>
                                        <p:cTn id="13" dur="1000" fill="hold"/>
                                        <p:tgtEl>
                                          <p:spTgt spid="17"/>
                                        </p:tgtEl>
                                        <p:attrNameLst>
                                          <p:attrName>ppt_x</p:attrName>
                                        </p:attrNameLst>
                                      </p:cBhvr>
                                      <p:tavLst>
                                        <p:tav tm="0">
                                          <p:val>
                                            <p:strVal val="#ppt_x"/>
                                          </p:val>
                                        </p:tav>
                                        <p:tav tm="100000">
                                          <p:val>
                                            <p:strVal val="#ppt_x"/>
                                          </p:val>
                                        </p:tav>
                                      </p:tavLst>
                                    </p:anim>
                                    <p:anim calcmode="lin" valueType="num">
                                      <p:cBhvr>
                                        <p:cTn id="14"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对角圆角矩形 4"/>
          <p:cNvSpPr/>
          <p:nvPr/>
        </p:nvSpPr>
        <p:spPr>
          <a:xfrm>
            <a:off x="488633" y="393383"/>
            <a:ext cx="8167211" cy="4357211"/>
          </a:xfrm>
          <a:prstGeom prst="round2DiagRect">
            <a:avLst/>
          </a:prstGeom>
          <a:noFill/>
          <a:ln w="28575">
            <a:solidFill>
              <a:srgbClr val="60BF86"/>
            </a:solidFill>
            <a:prstDash val="dashDot"/>
          </a:ln>
          <a:extLst>
            <a:ext uri="{909E8E84-426E-40DD-AFC4-6F175D3DCCD1}">
              <a14:hiddenFill xmlns:a14="http://schemas.microsoft.com/office/drawing/2010/main">
                <a:solidFill>
                  <a:schemeClr val="bg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altLang="zh-CN">
                <a:latin typeface="微软雅黑" panose="020B0503020204020204" charset="-122"/>
                <a:ea typeface="微软雅黑" panose="020B0503020204020204" charset="-122"/>
                <a:sym typeface="微软雅黑" panose="020B0503020204020204" charset="-122"/>
              </a:rPr>
              <a:t>[</a:t>
            </a:r>
            <a:endParaRPr lang="en-US" altLang="zh-CN">
              <a:latin typeface="微软雅黑" panose="020B0503020204020204" charset="-122"/>
              <a:ea typeface="微软雅黑" panose="020B0503020204020204" charset="-122"/>
              <a:sym typeface="微软雅黑" panose="020B0503020204020204" charset="-122"/>
            </a:endParaRPr>
          </a:p>
        </p:txBody>
      </p:sp>
      <p:sp>
        <p:nvSpPr>
          <p:cNvPr id="2" name="文本框 1"/>
          <p:cNvSpPr txBox="1"/>
          <p:nvPr/>
        </p:nvSpPr>
        <p:spPr>
          <a:xfrm>
            <a:off x="884396" y="545783"/>
            <a:ext cx="3538538" cy="437674"/>
          </a:xfrm>
          <a:prstGeom prst="rect">
            <a:avLst/>
          </a:prstGeom>
          <a:noFill/>
        </p:spPr>
        <p:txBody>
          <a:bodyPr wrap="square" lIns="68580" tIns="34290" rIns="68580" bIns="34290" rtlCol="0">
            <a:spAutoFit/>
          </a:bodyPr>
          <a:lstStyle/>
          <a:p>
            <a:r>
              <a:rPr lang="zh-CN" altLang="en-US" sz="2400" b="1">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rPr>
              <a:t>为国求学，志存高远</a:t>
            </a:r>
            <a:endParaRPr lang="zh-CN" altLang="en-US" sz="2400" b="1">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endParaRPr>
          </a:p>
        </p:txBody>
      </p:sp>
      <p:sp>
        <p:nvSpPr>
          <p:cNvPr id="3" name="椭圆 2"/>
          <p:cNvSpPr/>
          <p:nvPr/>
        </p:nvSpPr>
        <p:spPr>
          <a:xfrm>
            <a:off x="719138" y="681990"/>
            <a:ext cx="165259" cy="165259"/>
          </a:xfrm>
          <a:prstGeom prst="ellipse">
            <a:avLst/>
          </a:prstGeom>
          <a:solidFill>
            <a:srgbClr val="01875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4" name="文本框 3"/>
          <p:cNvSpPr txBox="1"/>
          <p:nvPr/>
        </p:nvSpPr>
        <p:spPr>
          <a:xfrm>
            <a:off x="775812" y="1896903"/>
            <a:ext cx="4701962" cy="2008242"/>
          </a:xfrm>
          <a:prstGeom prst="rect">
            <a:avLst/>
          </a:prstGeom>
          <a:noFill/>
        </p:spPr>
        <p:txBody>
          <a:bodyPr wrap="square" lIns="68580" tIns="34290" rIns="68580" bIns="34290" rtlCol="0">
            <a:spAutoFit/>
          </a:bodyPr>
          <a:lstStyle/>
          <a:p>
            <a:pPr>
              <a:lnSpc>
                <a:spcPct val="150000"/>
              </a:lnSpc>
            </a:pPr>
            <a:r>
              <a:rPr lang="zh-CN" altLang="en-US" dirty="0">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救人于水火扶大厦于将倾，这是每位同学将来要担负的责</a:t>
            </a:r>
            <a:endParaRPr lang="zh-CN" altLang="en-US" dirty="0">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endParaRPr>
          </a:p>
          <a:p>
            <a:pPr>
              <a:lnSpc>
                <a:spcPct val="150000"/>
              </a:lnSpc>
            </a:pPr>
            <a:r>
              <a:rPr lang="zh-CN" altLang="en-US" dirty="0">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任。钟南山院士、李兰娟院士等众多科研工作者和医护人</a:t>
            </a:r>
            <a:endParaRPr lang="zh-CN" altLang="en-US" dirty="0">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endParaRPr>
          </a:p>
          <a:p>
            <a:pPr>
              <a:lnSpc>
                <a:spcPct val="150000"/>
              </a:lnSpc>
            </a:pPr>
            <a:r>
              <a:rPr lang="zh-CN" altLang="en-US" dirty="0">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员奋战在一线，一张张面孔令人热泪盈眶，“他们为这片</a:t>
            </a:r>
            <a:endParaRPr lang="zh-CN" altLang="en-US" dirty="0">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endParaRPr>
          </a:p>
          <a:p>
            <a:pPr>
              <a:lnSpc>
                <a:spcPct val="150000"/>
              </a:lnSpc>
            </a:pPr>
            <a:r>
              <a:rPr lang="zh-CN" altLang="en-US" dirty="0">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遭遇苦难的土地殚精竭虑，他们让我们知道还有人这样勇</a:t>
            </a:r>
            <a:endParaRPr lang="zh-CN" altLang="en-US" dirty="0">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endParaRPr>
          </a:p>
          <a:p>
            <a:pPr>
              <a:lnSpc>
                <a:spcPct val="150000"/>
              </a:lnSpc>
            </a:pPr>
            <a:r>
              <a:rPr lang="zh-CN" altLang="en-US" dirty="0">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敢高贵着活着，我们的心底要悄悄埋下一颗种子，定也</a:t>
            </a:r>
            <a:endParaRPr lang="zh-CN" altLang="en-US" dirty="0">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endParaRPr>
          </a:p>
          <a:p>
            <a:pPr>
              <a:lnSpc>
                <a:spcPct val="150000"/>
              </a:lnSpc>
            </a:pPr>
            <a:r>
              <a:rPr lang="zh-CN" altLang="en-US" dirty="0">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要成为这样的人。</a:t>
            </a:r>
            <a:endParaRPr lang="zh-CN" altLang="en-US" dirty="0">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endParaRPr>
          </a:p>
        </p:txBody>
      </p:sp>
      <p:pic>
        <p:nvPicPr>
          <p:cNvPr id="6" name="图片 5" descr="5aeb82e640d3c8a15b30d27950418ad2"/>
          <p:cNvPicPr>
            <a:picLocks noChangeAspect="1"/>
          </p:cNvPicPr>
          <p:nvPr/>
        </p:nvPicPr>
        <p:blipFill>
          <a:blip r:embed="rId1" cstate="email"/>
          <a:stretch>
            <a:fillRect/>
          </a:stretch>
        </p:blipFill>
        <p:spPr>
          <a:xfrm>
            <a:off x="5131118" y="900589"/>
            <a:ext cx="3228975" cy="3228975"/>
          </a:xfrm>
          <a:prstGeom prst="rect">
            <a:avLst/>
          </a:prstGeom>
        </p:spPr>
      </p:pic>
    </p:spTree>
    <p:custDataLst>
      <p:tags r:id="rId2"/>
    </p:custData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linds(horizontal)">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对角圆角矩形 4"/>
          <p:cNvSpPr/>
          <p:nvPr/>
        </p:nvSpPr>
        <p:spPr>
          <a:xfrm>
            <a:off x="488633" y="393383"/>
            <a:ext cx="8167211" cy="4357211"/>
          </a:xfrm>
          <a:prstGeom prst="round2DiagRect">
            <a:avLst/>
          </a:prstGeom>
          <a:noFill/>
          <a:ln w="28575">
            <a:solidFill>
              <a:srgbClr val="60BF86"/>
            </a:solidFill>
            <a:prstDash val="dashDot"/>
          </a:ln>
          <a:extLst>
            <a:ext uri="{909E8E84-426E-40DD-AFC4-6F175D3DCCD1}">
              <a14:hiddenFill xmlns:a14="http://schemas.microsoft.com/office/drawing/2010/main">
                <a:solidFill>
                  <a:schemeClr val="bg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altLang="zh-CN">
                <a:latin typeface="微软雅黑" panose="020B0503020204020204" charset="-122"/>
                <a:ea typeface="微软雅黑" panose="020B0503020204020204" charset="-122"/>
                <a:sym typeface="微软雅黑" panose="020B0503020204020204" charset="-122"/>
              </a:rPr>
              <a:t>[</a:t>
            </a:r>
            <a:endParaRPr lang="en-US" altLang="zh-CN">
              <a:latin typeface="微软雅黑" panose="020B0503020204020204" charset="-122"/>
              <a:ea typeface="微软雅黑" panose="020B0503020204020204" charset="-122"/>
              <a:sym typeface="微软雅黑" panose="020B0503020204020204" charset="-122"/>
            </a:endParaRPr>
          </a:p>
        </p:txBody>
      </p:sp>
      <p:sp>
        <p:nvSpPr>
          <p:cNvPr id="2" name="文本框 1"/>
          <p:cNvSpPr txBox="1"/>
          <p:nvPr/>
        </p:nvSpPr>
        <p:spPr>
          <a:xfrm>
            <a:off x="884396" y="545783"/>
            <a:ext cx="3538538" cy="437674"/>
          </a:xfrm>
          <a:prstGeom prst="rect">
            <a:avLst/>
          </a:prstGeom>
          <a:noFill/>
        </p:spPr>
        <p:txBody>
          <a:bodyPr wrap="square" lIns="68580" tIns="34290" rIns="68580" bIns="34290" rtlCol="0">
            <a:spAutoFit/>
          </a:bodyPr>
          <a:lstStyle/>
          <a:p>
            <a:r>
              <a:rPr lang="zh-CN" altLang="en-US" sz="2400" b="1">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rPr>
              <a:t>为国求学，志存高远</a:t>
            </a:r>
            <a:endParaRPr lang="zh-CN" altLang="en-US" sz="2400" b="1">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endParaRPr>
          </a:p>
        </p:txBody>
      </p:sp>
      <p:sp>
        <p:nvSpPr>
          <p:cNvPr id="3" name="椭圆 2"/>
          <p:cNvSpPr/>
          <p:nvPr/>
        </p:nvSpPr>
        <p:spPr>
          <a:xfrm>
            <a:off x="719138" y="681990"/>
            <a:ext cx="165259" cy="165259"/>
          </a:xfrm>
          <a:prstGeom prst="ellipse">
            <a:avLst/>
          </a:prstGeom>
          <a:solidFill>
            <a:srgbClr val="01875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4" name="文本框 3"/>
          <p:cNvSpPr txBox="1"/>
          <p:nvPr/>
        </p:nvSpPr>
        <p:spPr>
          <a:xfrm>
            <a:off x="775812" y="1896904"/>
            <a:ext cx="4506754" cy="2008242"/>
          </a:xfrm>
          <a:prstGeom prst="rect">
            <a:avLst/>
          </a:prstGeom>
          <a:noFill/>
        </p:spPr>
        <p:txBody>
          <a:bodyPr wrap="square" lIns="68580" tIns="34290" rIns="68580" bIns="34290" rtlCol="0">
            <a:spAutoFit/>
          </a:bodyPr>
          <a:lstStyle/>
          <a:p>
            <a:pPr>
              <a:lnSpc>
                <a:spcPct val="150000"/>
              </a:lnSpc>
            </a:pPr>
            <a:r>
              <a:rPr lang="zh-CN" altLang="en-US">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学生为什么要读书</a:t>
            </a:r>
            <a:r>
              <a:rPr lang="en-US" altLang="zh-CN">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a:t>
            </a:r>
            <a:r>
              <a:rPr lang="zh-CN" altLang="en-US">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学生为什么要学习</a:t>
            </a:r>
            <a:r>
              <a:rPr lang="en-US" altLang="zh-CN">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a:t>
            </a:r>
            <a:r>
              <a:rPr lang="zh-CN" altLang="en-US">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为了要成为一个像李院士钟院士上那样有知识有担当，为祖国和人民心怀大爱的人，只有学习才能仰望着那些光辉的名字。作为一名青年学子，任何人的成功都绝非偶然，每个优秀的人都有一段沉默的时光</a:t>
            </a:r>
            <a:r>
              <a:rPr lang="en-US" altLang="zh-CN">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a:t>
            </a:r>
            <a:r>
              <a:rPr lang="zh-CN" altLang="en-US">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博观而约取，厚积而薄发，这才是少年应有的样子。</a:t>
            </a:r>
            <a:endParaRPr lang="zh-CN" altLang="en-US">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endParaRPr>
          </a:p>
        </p:txBody>
      </p:sp>
      <p:pic>
        <p:nvPicPr>
          <p:cNvPr id="7" name="图片 6" descr="c55b4cb6f836af5be3e9c62bb6a3bc5b"/>
          <p:cNvPicPr>
            <a:picLocks noChangeAspect="1"/>
          </p:cNvPicPr>
          <p:nvPr/>
        </p:nvPicPr>
        <p:blipFill>
          <a:blip r:embed="rId1" cstate="email"/>
          <a:stretch>
            <a:fillRect/>
          </a:stretch>
        </p:blipFill>
        <p:spPr>
          <a:xfrm>
            <a:off x="5774055" y="1189196"/>
            <a:ext cx="2235518" cy="3353753"/>
          </a:xfrm>
          <a:prstGeom prst="rect">
            <a:avLst/>
          </a:prstGeom>
        </p:spPr>
      </p:pic>
    </p:spTree>
    <p:custDataLst>
      <p:tags r:id="rId2"/>
    </p:custData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linds(horizontal)">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对角圆角矩形 4"/>
          <p:cNvSpPr/>
          <p:nvPr/>
        </p:nvSpPr>
        <p:spPr>
          <a:xfrm>
            <a:off x="488633" y="393383"/>
            <a:ext cx="8167211" cy="4357211"/>
          </a:xfrm>
          <a:prstGeom prst="round2DiagRect">
            <a:avLst/>
          </a:prstGeom>
          <a:noFill/>
          <a:ln w="28575">
            <a:solidFill>
              <a:srgbClr val="60BF86"/>
            </a:solidFill>
            <a:prstDash val="dashDot"/>
          </a:ln>
          <a:extLst>
            <a:ext uri="{909E8E84-426E-40DD-AFC4-6F175D3DCCD1}">
              <a14:hiddenFill xmlns:a14="http://schemas.microsoft.com/office/drawing/2010/main">
                <a:solidFill>
                  <a:schemeClr val="bg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altLang="zh-CN">
                <a:latin typeface="微软雅黑" panose="020B0503020204020204" charset="-122"/>
                <a:ea typeface="微软雅黑" panose="020B0503020204020204" charset="-122"/>
                <a:sym typeface="微软雅黑" panose="020B0503020204020204" charset="-122"/>
              </a:rPr>
              <a:t>[</a:t>
            </a:r>
            <a:endParaRPr lang="en-US" altLang="zh-CN">
              <a:latin typeface="微软雅黑" panose="020B0503020204020204" charset="-122"/>
              <a:ea typeface="微软雅黑" panose="020B0503020204020204" charset="-122"/>
              <a:sym typeface="微软雅黑" panose="020B0503020204020204" charset="-122"/>
            </a:endParaRPr>
          </a:p>
        </p:txBody>
      </p:sp>
      <p:sp>
        <p:nvSpPr>
          <p:cNvPr id="2" name="文本框 1"/>
          <p:cNvSpPr txBox="1"/>
          <p:nvPr/>
        </p:nvSpPr>
        <p:spPr>
          <a:xfrm>
            <a:off x="884396" y="545783"/>
            <a:ext cx="3538538" cy="437674"/>
          </a:xfrm>
          <a:prstGeom prst="rect">
            <a:avLst/>
          </a:prstGeom>
          <a:noFill/>
        </p:spPr>
        <p:txBody>
          <a:bodyPr wrap="square" lIns="68580" tIns="34290" rIns="68580" bIns="34290" rtlCol="0">
            <a:spAutoFit/>
          </a:bodyPr>
          <a:lstStyle/>
          <a:p>
            <a:r>
              <a:rPr lang="zh-CN" altLang="en-US" sz="2400" b="1">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rPr>
              <a:t>心怀家国，勇于奉献</a:t>
            </a:r>
            <a:endParaRPr lang="zh-CN" altLang="en-US" sz="2400" b="1">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endParaRPr>
          </a:p>
        </p:txBody>
      </p:sp>
      <p:sp>
        <p:nvSpPr>
          <p:cNvPr id="3" name="椭圆 2"/>
          <p:cNvSpPr/>
          <p:nvPr/>
        </p:nvSpPr>
        <p:spPr>
          <a:xfrm>
            <a:off x="719138" y="681990"/>
            <a:ext cx="165259" cy="165259"/>
          </a:xfrm>
          <a:prstGeom prst="ellipse">
            <a:avLst/>
          </a:prstGeom>
          <a:solidFill>
            <a:srgbClr val="01875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4" name="文本框 3"/>
          <p:cNvSpPr txBox="1"/>
          <p:nvPr/>
        </p:nvSpPr>
        <p:spPr>
          <a:xfrm>
            <a:off x="4191476" y="1623536"/>
            <a:ext cx="4366260" cy="2816156"/>
          </a:xfrm>
          <a:prstGeom prst="rect">
            <a:avLst/>
          </a:prstGeom>
          <a:noFill/>
        </p:spPr>
        <p:txBody>
          <a:bodyPr wrap="square" lIns="68580" tIns="34290" rIns="68580" bIns="34290" rtlCol="0">
            <a:spAutoFit/>
          </a:bodyPr>
          <a:lstStyle/>
          <a:p>
            <a:pPr>
              <a:lnSpc>
                <a:spcPct val="150000"/>
              </a:lnSpc>
            </a:pPr>
            <a:r>
              <a:rPr lang="zh-CN" altLang="en-US">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疫情一发生，党中央一声令下，全民响应，这就是中国力量</a:t>
            </a:r>
            <a:r>
              <a:rPr lang="en-US" altLang="zh-CN">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 10</a:t>
            </a:r>
            <a:r>
              <a:rPr lang="zh-CN" altLang="en-US">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天内建成雷神山、火神山两所医院，这就是中国速度</a:t>
            </a:r>
            <a:r>
              <a:rPr lang="en-US" altLang="zh-CN">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 42000</a:t>
            </a:r>
            <a:r>
              <a:rPr lang="zh-CN" altLang="en-US">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多名医护工作者逆行武汉、各行各业数万人支援湖北，这就是中国精神</a:t>
            </a:r>
            <a:r>
              <a:rPr lang="en-US" altLang="zh-CN">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 </a:t>
            </a:r>
            <a:endParaRPr lang="en-US" altLang="zh-CN">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endParaRPr>
          </a:p>
          <a:p>
            <a:pPr>
              <a:lnSpc>
                <a:spcPct val="150000"/>
              </a:lnSpc>
            </a:pPr>
            <a:endParaRPr lang="en-US" altLang="zh-CN">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endParaRPr>
          </a:p>
          <a:p>
            <a:pPr>
              <a:lnSpc>
                <a:spcPct val="150000"/>
              </a:lnSpc>
            </a:pPr>
            <a:r>
              <a:rPr lang="zh-CN" altLang="en-US">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一边抗疫，一边支援国际上感染疫情的国家</a:t>
            </a:r>
            <a:r>
              <a:rPr lang="en-US" altLang="zh-CN">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a:t>
            </a:r>
            <a:endParaRPr lang="en-US" altLang="zh-CN">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endParaRPr>
          </a:p>
          <a:p>
            <a:pPr>
              <a:lnSpc>
                <a:spcPct val="150000"/>
              </a:lnSpc>
            </a:pPr>
            <a:endParaRPr lang="en-US" altLang="zh-CN">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endParaRPr>
          </a:p>
          <a:p>
            <a:pPr>
              <a:lnSpc>
                <a:spcPct val="150000"/>
              </a:lnSpc>
            </a:pPr>
            <a:r>
              <a:rPr lang="zh-CN" altLang="en-US">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这就是</a:t>
            </a:r>
            <a:r>
              <a:rPr lang="zh-CN" altLang="en-US" sz="2100">
                <a:solidFill>
                  <a:srgbClr val="018754"/>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中国担当</a:t>
            </a:r>
            <a:r>
              <a:rPr lang="en-US" altLang="zh-CN" sz="2100">
                <a:solidFill>
                  <a:srgbClr val="018754"/>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a:t>
            </a:r>
            <a:endParaRPr lang="en-US" altLang="zh-CN" sz="2100">
              <a:solidFill>
                <a:srgbClr val="018754"/>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endParaRPr>
          </a:p>
        </p:txBody>
      </p:sp>
      <p:pic>
        <p:nvPicPr>
          <p:cNvPr id="6" name="图片 5" descr="328da92698db820de46486fbacd789d0"/>
          <p:cNvPicPr>
            <a:picLocks noChangeAspect="1"/>
          </p:cNvPicPr>
          <p:nvPr/>
        </p:nvPicPr>
        <p:blipFill>
          <a:blip r:embed="rId1" cstate="email"/>
          <a:stretch>
            <a:fillRect/>
          </a:stretch>
        </p:blipFill>
        <p:spPr>
          <a:xfrm>
            <a:off x="334328" y="983457"/>
            <a:ext cx="3592354" cy="3358039"/>
          </a:xfrm>
          <a:prstGeom prst="rect">
            <a:avLst/>
          </a:prstGeom>
        </p:spPr>
      </p:pic>
    </p:spTree>
    <p:custDataLst>
      <p:tags r:id="rId2"/>
    </p:custData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linds(horizontal)">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对角圆角矩形 4"/>
          <p:cNvSpPr/>
          <p:nvPr/>
        </p:nvSpPr>
        <p:spPr>
          <a:xfrm>
            <a:off x="488633" y="393383"/>
            <a:ext cx="8167211" cy="4357211"/>
          </a:xfrm>
          <a:prstGeom prst="round2DiagRect">
            <a:avLst/>
          </a:prstGeom>
          <a:noFill/>
          <a:ln w="28575">
            <a:solidFill>
              <a:srgbClr val="60BF86"/>
            </a:solidFill>
            <a:prstDash val="dashDot"/>
          </a:ln>
          <a:extLst>
            <a:ext uri="{909E8E84-426E-40DD-AFC4-6F175D3DCCD1}">
              <a14:hiddenFill xmlns:a14="http://schemas.microsoft.com/office/drawing/2010/main">
                <a:solidFill>
                  <a:schemeClr val="bg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altLang="zh-CN">
                <a:latin typeface="微软雅黑" panose="020B0503020204020204" charset="-122"/>
                <a:ea typeface="微软雅黑" panose="020B0503020204020204" charset="-122"/>
                <a:sym typeface="微软雅黑" panose="020B0503020204020204" charset="-122"/>
              </a:rPr>
              <a:t>[</a:t>
            </a:r>
            <a:endParaRPr lang="en-US" altLang="zh-CN">
              <a:latin typeface="微软雅黑" panose="020B0503020204020204" charset="-122"/>
              <a:ea typeface="微软雅黑" panose="020B0503020204020204" charset="-122"/>
              <a:sym typeface="微软雅黑" panose="020B0503020204020204" charset="-122"/>
            </a:endParaRPr>
          </a:p>
        </p:txBody>
      </p:sp>
      <p:sp>
        <p:nvSpPr>
          <p:cNvPr id="2" name="文本框 1"/>
          <p:cNvSpPr txBox="1"/>
          <p:nvPr/>
        </p:nvSpPr>
        <p:spPr>
          <a:xfrm>
            <a:off x="884396" y="545783"/>
            <a:ext cx="3538538" cy="437674"/>
          </a:xfrm>
          <a:prstGeom prst="rect">
            <a:avLst/>
          </a:prstGeom>
          <a:noFill/>
        </p:spPr>
        <p:txBody>
          <a:bodyPr wrap="square" lIns="68580" tIns="34290" rIns="68580" bIns="34290" rtlCol="0">
            <a:spAutoFit/>
          </a:bodyPr>
          <a:lstStyle/>
          <a:p>
            <a:r>
              <a:rPr lang="zh-CN" altLang="en-US" sz="2400" b="1">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rPr>
              <a:t>心怀家国，勇于奉献</a:t>
            </a:r>
            <a:endParaRPr lang="zh-CN" altLang="en-US" sz="2400" b="1">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endParaRPr>
          </a:p>
        </p:txBody>
      </p:sp>
      <p:sp>
        <p:nvSpPr>
          <p:cNvPr id="3" name="椭圆 2"/>
          <p:cNvSpPr/>
          <p:nvPr/>
        </p:nvSpPr>
        <p:spPr>
          <a:xfrm>
            <a:off x="719138" y="681990"/>
            <a:ext cx="165259" cy="165259"/>
          </a:xfrm>
          <a:prstGeom prst="ellipse">
            <a:avLst/>
          </a:prstGeom>
          <a:solidFill>
            <a:srgbClr val="01875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4" name="文本框 3"/>
          <p:cNvSpPr txBox="1"/>
          <p:nvPr/>
        </p:nvSpPr>
        <p:spPr>
          <a:xfrm>
            <a:off x="719138" y="2086451"/>
            <a:ext cx="4275296" cy="1970155"/>
          </a:xfrm>
          <a:prstGeom prst="rect">
            <a:avLst/>
          </a:prstGeom>
          <a:noFill/>
        </p:spPr>
        <p:txBody>
          <a:bodyPr wrap="square" lIns="68580" tIns="34290" rIns="68580" bIns="34290" rtlCol="0">
            <a:spAutoFit/>
          </a:bodyPr>
          <a:lstStyle/>
          <a:p>
            <a:pPr>
              <a:lnSpc>
                <a:spcPct val="150000"/>
              </a:lnSpc>
            </a:pPr>
            <a:r>
              <a:rPr lang="zh-CN" altLang="en-US">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历史上，中华民族在与苦难的斗争中不断成长，培养出一代又一代百折不挠自强不息的中华儿女，这种精神仍在延续着。 </a:t>
            </a:r>
            <a:r>
              <a:rPr lang="en-US" altLang="zh-CN">
                <a:solidFill>
                  <a:srgbClr val="018754"/>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a:t>
            </a:r>
            <a:r>
              <a:rPr lang="zh-CN" altLang="en-US">
                <a:solidFill>
                  <a:srgbClr val="018754"/>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先辈筚路蓝缕， 从荒凉中走出繁华”</a:t>
            </a:r>
            <a:endParaRPr lang="en-US" altLang="zh-CN">
              <a:solidFill>
                <a:srgbClr val="018754"/>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endParaRPr>
          </a:p>
          <a:p>
            <a:pPr>
              <a:lnSpc>
                <a:spcPct val="150000"/>
              </a:lnSpc>
            </a:pPr>
            <a:r>
              <a:rPr lang="zh-CN" altLang="en-US">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我们也必须扛起责任，继续前行，把繁华晕染出盛世景象。</a:t>
            </a:r>
            <a:endParaRPr lang="zh-CN" altLang="en-US" sz="2100">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endParaRPr>
          </a:p>
        </p:txBody>
      </p:sp>
      <p:pic>
        <p:nvPicPr>
          <p:cNvPr id="8" name="图片 7" descr="970b4a230d123b591cbae5e0628d2b5c"/>
          <p:cNvPicPr>
            <a:picLocks noChangeAspect="1"/>
          </p:cNvPicPr>
          <p:nvPr/>
        </p:nvPicPr>
        <p:blipFill>
          <a:blip r:embed="rId1" cstate="email"/>
          <a:stretch>
            <a:fillRect/>
          </a:stretch>
        </p:blipFill>
        <p:spPr>
          <a:xfrm>
            <a:off x="5385435" y="1132523"/>
            <a:ext cx="2877979" cy="2877979"/>
          </a:xfrm>
          <a:prstGeom prst="rect">
            <a:avLst/>
          </a:prstGeom>
        </p:spPr>
      </p:pic>
    </p:spTree>
    <p:custDataLst>
      <p:tags r:id="rId2"/>
    </p:custData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50" name="组合 49"/>
          <p:cNvGrpSpPr/>
          <p:nvPr/>
        </p:nvGrpSpPr>
        <p:grpSpPr>
          <a:xfrm>
            <a:off x="982980" y="421005"/>
            <a:ext cx="7177088" cy="4210050"/>
            <a:chOff x="2064" y="704"/>
            <a:chExt cx="15070" cy="8840"/>
          </a:xfrm>
        </p:grpSpPr>
        <p:sp>
          <p:nvSpPr>
            <p:cNvPr id="11" name="矩形 10"/>
            <p:cNvSpPr/>
            <p:nvPr/>
          </p:nvSpPr>
          <p:spPr>
            <a:xfrm>
              <a:off x="2064" y="1110"/>
              <a:ext cx="15070" cy="8434"/>
            </a:xfrm>
            <a:prstGeom prst="rect">
              <a:avLst/>
            </a:prstGeom>
            <a:solidFill>
              <a:srgbClr val="3945B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12" name="矩形 11"/>
            <p:cNvSpPr/>
            <p:nvPr/>
          </p:nvSpPr>
          <p:spPr>
            <a:xfrm>
              <a:off x="2576" y="1471"/>
              <a:ext cx="14046" cy="769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grpSp>
          <p:nvGrpSpPr>
            <p:cNvPr id="14" name="组合 13"/>
            <p:cNvGrpSpPr/>
            <p:nvPr/>
          </p:nvGrpSpPr>
          <p:grpSpPr>
            <a:xfrm>
              <a:off x="3397" y="704"/>
              <a:ext cx="12406" cy="1172"/>
              <a:chOff x="3397" y="704"/>
              <a:chExt cx="12406" cy="1172"/>
            </a:xfrm>
          </p:grpSpPr>
          <p:sp>
            <p:nvSpPr>
              <p:cNvPr id="15" name="圆角矩形 14"/>
              <p:cNvSpPr/>
              <p:nvPr/>
            </p:nvSpPr>
            <p:spPr>
              <a:xfrm>
                <a:off x="3397" y="704"/>
                <a:ext cx="206" cy="1173"/>
              </a:xfrm>
              <a:prstGeom prst="roundRect">
                <a:avLst>
                  <a:gd name="adj" fmla="val 50000"/>
                </a:avLst>
              </a:prstGeom>
              <a:solidFill>
                <a:srgbClr val="2F2D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16" name="圆角矩形 15"/>
              <p:cNvSpPr/>
              <p:nvPr/>
            </p:nvSpPr>
            <p:spPr>
              <a:xfrm>
                <a:off x="4617" y="704"/>
                <a:ext cx="206" cy="1173"/>
              </a:xfrm>
              <a:prstGeom prst="roundRect">
                <a:avLst>
                  <a:gd name="adj" fmla="val 50000"/>
                </a:avLst>
              </a:prstGeom>
              <a:solidFill>
                <a:srgbClr val="2F2D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18" name="圆角矩形 17"/>
              <p:cNvSpPr/>
              <p:nvPr/>
            </p:nvSpPr>
            <p:spPr>
              <a:xfrm>
                <a:off x="5837" y="704"/>
                <a:ext cx="206" cy="1173"/>
              </a:xfrm>
              <a:prstGeom prst="roundRect">
                <a:avLst>
                  <a:gd name="adj" fmla="val 50000"/>
                </a:avLst>
              </a:prstGeom>
              <a:solidFill>
                <a:srgbClr val="2F2D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19" name="圆角矩形 18"/>
              <p:cNvSpPr/>
              <p:nvPr/>
            </p:nvSpPr>
            <p:spPr>
              <a:xfrm>
                <a:off x="7057" y="704"/>
                <a:ext cx="206" cy="1173"/>
              </a:xfrm>
              <a:prstGeom prst="roundRect">
                <a:avLst>
                  <a:gd name="adj" fmla="val 50000"/>
                </a:avLst>
              </a:prstGeom>
              <a:solidFill>
                <a:srgbClr val="2F2D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20" name="圆角矩形 19"/>
              <p:cNvSpPr/>
              <p:nvPr/>
            </p:nvSpPr>
            <p:spPr>
              <a:xfrm>
                <a:off x="8277" y="704"/>
                <a:ext cx="206" cy="1173"/>
              </a:xfrm>
              <a:prstGeom prst="roundRect">
                <a:avLst>
                  <a:gd name="adj" fmla="val 50000"/>
                </a:avLst>
              </a:prstGeom>
              <a:solidFill>
                <a:srgbClr val="2F2D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21" name="圆角矩形 20"/>
              <p:cNvSpPr/>
              <p:nvPr/>
            </p:nvSpPr>
            <p:spPr>
              <a:xfrm>
                <a:off x="9497" y="704"/>
                <a:ext cx="206" cy="1173"/>
              </a:xfrm>
              <a:prstGeom prst="roundRect">
                <a:avLst>
                  <a:gd name="adj" fmla="val 50000"/>
                </a:avLst>
              </a:prstGeom>
              <a:solidFill>
                <a:srgbClr val="2F2D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22" name="圆角矩形 21"/>
              <p:cNvSpPr/>
              <p:nvPr/>
            </p:nvSpPr>
            <p:spPr>
              <a:xfrm>
                <a:off x="10717" y="704"/>
                <a:ext cx="206" cy="1173"/>
              </a:xfrm>
              <a:prstGeom prst="roundRect">
                <a:avLst>
                  <a:gd name="adj" fmla="val 50000"/>
                </a:avLst>
              </a:prstGeom>
              <a:solidFill>
                <a:srgbClr val="2F2D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23" name="圆角矩形 22"/>
              <p:cNvSpPr/>
              <p:nvPr/>
            </p:nvSpPr>
            <p:spPr>
              <a:xfrm>
                <a:off x="11937" y="704"/>
                <a:ext cx="206" cy="1173"/>
              </a:xfrm>
              <a:prstGeom prst="roundRect">
                <a:avLst>
                  <a:gd name="adj" fmla="val 50000"/>
                </a:avLst>
              </a:prstGeom>
              <a:solidFill>
                <a:srgbClr val="2F2D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24" name="圆角矩形 23"/>
              <p:cNvSpPr/>
              <p:nvPr/>
            </p:nvSpPr>
            <p:spPr>
              <a:xfrm>
                <a:off x="13157" y="704"/>
                <a:ext cx="206" cy="1173"/>
              </a:xfrm>
              <a:prstGeom prst="roundRect">
                <a:avLst>
                  <a:gd name="adj" fmla="val 50000"/>
                </a:avLst>
              </a:prstGeom>
              <a:solidFill>
                <a:srgbClr val="2F2D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27" name="圆角矩形 26"/>
              <p:cNvSpPr/>
              <p:nvPr/>
            </p:nvSpPr>
            <p:spPr>
              <a:xfrm>
                <a:off x="14377" y="704"/>
                <a:ext cx="206" cy="1173"/>
              </a:xfrm>
              <a:prstGeom prst="roundRect">
                <a:avLst>
                  <a:gd name="adj" fmla="val 50000"/>
                </a:avLst>
              </a:prstGeom>
              <a:solidFill>
                <a:srgbClr val="2F2D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28" name="圆角矩形 27"/>
              <p:cNvSpPr/>
              <p:nvPr/>
            </p:nvSpPr>
            <p:spPr>
              <a:xfrm>
                <a:off x="15597" y="704"/>
                <a:ext cx="206" cy="1173"/>
              </a:xfrm>
              <a:prstGeom prst="roundRect">
                <a:avLst>
                  <a:gd name="adj" fmla="val 50000"/>
                </a:avLst>
              </a:prstGeom>
              <a:solidFill>
                <a:srgbClr val="2F2D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grpSp>
      </p:grpSp>
      <p:grpSp>
        <p:nvGrpSpPr>
          <p:cNvPr id="53" name="组合 52"/>
          <p:cNvGrpSpPr/>
          <p:nvPr/>
        </p:nvGrpSpPr>
        <p:grpSpPr>
          <a:xfrm>
            <a:off x="5699760" y="2103121"/>
            <a:ext cx="3005138" cy="2448401"/>
            <a:chOff x="11968" y="4236"/>
            <a:chExt cx="6310" cy="5141"/>
          </a:xfrm>
        </p:grpSpPr>
        <p:pic>
          <p:nvPicPr>
            <p:cNvPr id="37" name="图片 36" descr="20200311粉紫色高考2_03"/>
            <p:cNvPicPr>
              <a:picLocks noChangeAspect="1"/>
            </p:cNvPicPr>
            <p:nvPr/>
          </p:nvPicPr>
          <p:blipFill>
            <a:blip r:embed="rId1" cstate="email">
              <a:lum contrast="18000"/>
            </a:blip>
            <a:stretch>
              <a:fillRect/>
            </a:stretch>
          </p:blipFill>
          <p:spPr>
            <a:xfrm>
              <a:off x="16188" y="4236"/>
              <a:ext cx="2090" cy="3848"/>
            </a:xfrm>
            <a:prstGeom prst="rect">
              <a:avLst/>
            </a:prstGeom>
          </p:spPr>
        </p:pic>
        <p:grpSp>
          <p:nvGrpSpPr>
            <p:cNvPr id="29" name="组合 28"/>
            <p:cNvGrpSpPr/>
            <p:nvPr/>
          </p:nvGrpSpPr>
          <p:grpSpPr>
            <a:xfrm>
              <a:off x="12267" y="6863"/>
              <a:ext cx="4730" cy="2514"/>
              <a:chOff x="12495" y="6834"/>
              <a:chExt cx="7239" cy="3985"/>
            </a:xfrm>
          </p:grpSpPr>
          <p:grpSp>
            <p:nvGrpSpPr>
              <p:cNvPr id="33" name="组合 32"/>
              <p:cNvGrpSpPr/>
              <p:nvPr/>
            </p:nvGrpSpPr>
            <p:grpSpPr>
              <a:xfrm>
                <a:off x="12495" y="9193"/>
                <a:ext cx="7239" cy="1626"/>
                <a:chOff x="12706" y="9407"/>
                <a:chExt cx="7016" cy="1101"/>
              </a:xfrm>
            </p:grpSpPr>
            <p:sp>
              <p:nvSpPr>
                <p:cNvPr id="36" name="任意多边形 35"/>
                <p:cNvSpPr/>
                <p:nvPr/>
              </p:nvSpPr>
              <p:spPr>
                <a:xfrm>
                  <a:off x="12706" y="9407"/>
                  <a:ext cx="7016" cy="973"/>
                </a:xfrm>
                <a:custGeom>
                  <a:avLst/>
                  <a:gdLst>
                    <a:gd name="connsiteX0" fmla="*/ 0 w 5437"/>
                    <a:gd name="connsiteY0" fmla="*/ 1042 h 1042"/>
                    <a:gd name="connsiteX1" fmla="*/ 701 w 5437"/>
                    <a:gd name="connsiteY1" fmla="*/ 15 h 1042"/>
                    <a:gd name="connsiteX2" fmla="*/ 5437 w 5437"/>
                    <a:gd name="connsiteY2" fmla="*/ 0 h 1042"/>
                    <a:gd name="connsiteX3" fmla="*/ 5027 w 5437"/>
                    <a:gd name="connsiteY3" fmla="*/ 1042 h 1042"/>
                    <a:gd name="connsiteX4" fmla="*/ 0 w 5437"/>
                    <a:gd name="connsiteY4" fmla="*/ 1042 h 10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7" h="1042">
                      <a:moveTo>
                        <a:pt x="0" y="1042"/>
                      </a:moveTo>
                      <a:lnTo>
                        <a:pt x="701" y="15"/>
                      </a:lnTo>
                      <a:lnTo>
                        <a:pt x="5437" y="0"/>
                      </a:lnTo>
                      <a:lnTo>
                        <a:pt x="5027" y="1042"/>
                      </a:lnTo>
                      <a:lnTo>
                        <a:pt x="0" y="1042"/>
                      </a:lnTo>
                      <a:close/>
                    </a:path>
                  </a:pathLst>
                </a:custGeom>
                <a:solidFill>
                  <a:srgbClr val="CD91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38" name="矩形 37"/>
                <p:cNvSpPr/>
                <p:nvPr/>
              </p:nvSpPr>
              <p:spPr>
                <a:xfrm>
                  <a:off x="12714" y="10364"/>
                  <a:ext cx="6449" cy="144"/>
                </a:xfrm>
                <a:prstGeom prst="rect">
                  <a:avLst/>
                </a:prstGeom>
                <a:solidFill>
                  <a:srgbClr val="9055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grpSp>
          <p:pic>
            <p:nvPicPr>
              <p:cNvPr id="39" name="图片 38" descr="20200309蓝紫色调夜景小清新高考学习场景_03"/>
              <p:cNvPicPr>
                <a:picLocks noChangeAspect="1"/>
              </p:cNvPicPr>
              <p:nvPr/>
            </p:nvPicPr>
            <p:blipFill>
              <a:blip r:embed="rId2" cstate="email"/>
              <a:stretch>
                <a:fillRect/>
              </a:stretch>
            </p:blipFill>
            <p:spPr>
              <a:xfrm>
                <a:off x="13941" y="6834"/>
                <a:ext cx="4366" cy="3797"/>
              </a:xfrm>
              <a:prstGeom prst="rect">
                <a:avLst/>
              </a:prstGeom>
            </p:spPr>
          </p:pic>
        </p:grpSp>
        <p:pic>
          <p:nvPicPr>
            <p:cNvPr id="48" name="图片 47" descr="20200311粉紫色高考2_12"/>
            <p:cNvPicPr>
              <a:picLocks noChangeAspect="1"/>
            </p:cNvPicPr>
            <p:nvPr/>
          </p:nvPicPr>
          <p:blipFill>
            <a:blip r:embed="rId3" cstate="email"/>
            <a:stretch>
              <a:fillRect/>
            </a:stretch>
          </p:blipFill>
          <p:spPr>
            <a:xfrm>
              <a:off x="11968" y="8352"/>
              <a:ext cx="1244" cy="809"/>
            </a:xfrm>
            <a:prstGeom prst="rect">
              <a:avLst/>
            </a:prstGeom>
          </p:spPr>
        </p:pic>
      </p:grpSp>
      <p:pic>
        <p:nvPicPr>
          <p:cNvPr id="32" name="图片 31" descr="859035579b34a77929b857d3225e5e38"/>
          <p:cNvPicPr>
            <a:picLocks noChangeAspect="1"/>
          </p:cNvPicPr>
          <p:nvPr/>
        </p:nvPicPr>
        <p:blipFill>
          <a:blip r:embed="rId4" cstate="email"/>
          <a:stretch>
            <a:fillRect/>
          </a:stretch>
        </p:blipFill>
        <p:spPr>
          <a:xfrm>
            <a:off x="1" y="2989421"/>
            <a:ext cx="2661761" cy="1870710"/>
          </a:xfrm>
          <a:prstGeom prst="rect">
            <a:avLst/>
          </a:prstGeom>
        </p:spPr>
      </p:pic>
      <p:sp>
        <p:nvSpPr>
          <p:cNvPr id="5" name="矩形 4"/>
          <p:cNvSpPr/>
          <p:nvPr/>
        </p:nvSpPr>
        <p:spPr>
          <a:xfrm>
            <a:off x="3142549" y="1173956"/>
            <a:ext cx="1720664" cy="700192"/>
          </a:xfrm>
          <a:prstGeom prst="rect">
            <a:avLst/>
          </a:prstGeom>
          <a:noFill/>
          <a:ln>
            <a:noFill/>
          </a:ln>
        </p:spPr>
        <p:txBody>
          <a:bodyPr wrap="none" lIns="68580" tIns="34290" rIns="68580" bIns="34290" rtlCol="0" anchor="t">
            <a:spAutoFit/>
          </a:bodyPr>
          <a:lstStyle/>
          <a:p>
            <a:pPr algn="ctr"/>
            <a:r>
              <a:rPr lang="zh-CN" altLang="en-US" sz="4100" b="1">
                <a:solidFill>
                  <a:srgbClr val="3945B1"/>
                </a:solidFill>
                <a:effectLst>
                  <a:outerShdw blurRad="38100" dist="19050" dir="2700000" algn="tl" rotWithShape="0">
                    <a:schemeClr val="dk1">
                      <a:alpha val="40000"/>
                    </a:schemeClr>
                  </a:outerShdw>
                </a:effectLst>
                <a:latin typeface="微软雅黑" panose="020B0503020204020204" charset="-122"/>
                <a:ea typeface="微软雅黑" panose="020B0503020204020204" charset="-122"/>
                <a:cs typeface="思源黑体 CN Regular" panose="020B0500000000000000" charset="-122"/>
                <a:sym typeface="微软雅黑" panose="020B0503020204020204" charset="-122"/>
              </a:rPr>
              <a:t>第二章</a:t>
            </a:r>
            <a:endParaRPr lang="zh-CN" altLang="en-US" sz="4100" b="1">
              <a:solidFill>
                <a:srgbClr val="3945B1"/>
              </a:solidFill>
              <a:effectLst>
                <a:outerShdw blurRad="38100" dist="19050" dir="2700000" algn="tl" rotWithShape="0">
                  <a:schemeClr val="dk1">
                    <a:alpha val="40000"/>
                  </a:schemeClr>
                </a:outerShdw>
              </a:effectLst>
              <a:latin typeface="微软雅黑" panose="020B0503020204020204" charset="-122"/>
              <a:ea typeface="微软雅黑" panose="020B0503020204020204" charset="-122"/>
              <a:cs typeface="思源黑体 CN Regular" panose="020B0500000000000000" charset="-122"/>
              <a:sym typeface="微软雅黑" panose="020B0503020204020204" charset="-122"/>
            </a:endParaRPr>
          </a:p>
        </p:txBody>
      </p:sp>
      <p:cxnSp>
        <p:nvCxnSpPr>
          <p:cNvPr id="13" name="直接连接符 12"/>
          <p:cNvCxnSpPr/>
          <p:nvPr/>
        </p:nvCxnSpPr>
        <p:spPr>
          <a:xfrm>
            <a:off x="1924526" y="2126456"/>
            <a:ext cx="4550093" cy="0"/>
          </a:xfrm>
          <a:prstGeom prst="line">
            <a:avLst/>
          </a:prstGeom>
          <a:ln w="38100">
            <a:solidFill>
              <a:srgbClr val="018754"/>
            </a:solidFill>
          </a:ln>
          <a:effectLst>
            <a:outerShdw blurRad="50800" dist="38100" dir="18900000" algn="b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nvGrpSpPr>
          <p:cNvPr id="45" name="组合 44"/>
          <p:cNvGrpSpPr/>
          <p:nvPr/>
        </p:nvGrpSpPr>
        <p:grpSpPr>
          <a:xfrm>
            <a:off x="2559478" y="2821041"/>
            <a:ext cx="4163378" cy="461665"/>
            <a:chOff x="5364627" y="1650013"/>
            <a:chExt cx="5551170" cy="615554"/>
          </a:xfrm>
        </p:grpSpPr>
        <p:grpSp>
          <p:nvGrpSpPr>
            <p:cNvPr id="6" name="组合 5"/>
            <p:cNvGrpSpPr/>
            <p:nvPr/>
          </p:nvGrpSpPr>
          <p:grpSpPr>
            <a:xfrm>
              <a:off x="5364627" y="1650013"/>
              <a:ext cx="5551170" cy="615554"/>
              <a:chOff x="6724357" y="2437271"/>
              <a:chExt cx="5551170" cy="615554"/>
            </a:xfrm>
          </p:grpSpPr>
          <p:sp>
            <p:nvSpPr>
              <p:cNvPr id="7" name="文本框 6"/>
              <p:cNvSpPr txBox="1"/>
              <p:nvPr/>
            </p:nvSpPr>
            <p:spPr>
              <a:xfrm>
                <a:off x="7537157" y="2467751"/>
                <a:ext cx="4738370" cy="553998"/>
              </a:xfrm>
              <a:prstGeom prst="rect">
                <a:avLst/>
              </a:prstGeom>
              <a:noFill/>
            </p:spPr>
            <p:txBody>
              <a:bodyPr wrap="square" rtlCol="0">
                <a:spAutoFit/>
              </a:bodyPr>
              <a:lstStyle/>
              <a:p>
                <a:r>
                  <a:rPr lang="zh-CN" altLang="en-US" sz="2100">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rPr>
                  <a:t>回到学校需要养成的新习惯</a:t>
                </a:r>
                <a:endParaRPr lang="zh-CN" altLang="en-US" sz="2100" b="1">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endParaRPr>
              </a:p>
            </p:txBody>
          </p:sp>
          <p:sp>
            <p:nvSpPr>
              <p:cNvPr id="8" name="矩形 7"/>
              <p:cNvSpPr/>
              <p:nvPr/>
            </p:nvSpPr>
            <p:spPr>
              <a:xfrm>
                <a:off x="6760984" y="2439750"/>
                <a:ext cx="559136" cy="579819"/>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D10505"/>
                  </a:solidFill>
                  <a:latin typeface="微软雅黑" panose="020B0503020204020204" charset="-122"/>
                  <a:ea typeface="微软雅黑" panose="020B0503020204020204" charset="-122"/>
                  <a:sym typeface="微软雅黑" panose="020B0503020204020204" charset="-122"/>
                </a:endParaRPr>
              </a:p>
            </p:txBody>
          </p:sp>
          <p:sp>
            <p:nvSpPr>
              <p:cNvPr id="9" name="文本框 8"/>
              <p:cNvSpPr txBox="1"/>
              <p:nvPr/>
            </p:nvSpPr>
            <p:spPr>
              <a:xfrm>
                <a:off x="6724357" y="2437271"/>
                <a:ext cx="750633" cy="615554"/>
              </a:xfrm>
              <a:prstGeom prst="rect">
                <a:avLst/>
              </a:prstGeom>
              <a:solidFill>
                <a:srgbClr val="018754"/>
              </a:solidFill>
            </p:spPr>
            <p:txBody>
              <a:bodyPr wrap="none" rtlCol="0">
                <a:spAutoFit/>
              </a:bodyPr>
              <a:lstStyle/>
              <a:p>
                <a:r>
                  <a:rPr lang="en-US" altLang="zh-CN" sz="2400" b="1">
                    <a:solidFill>
                      <a:schemeClr val="bg1"/>
                    </a:solidFill>
                    <a:latin typeface="微软雅黑" panose="020B0503020204020204" charset="-122"/>
                    <a:ea typeface="微软雅黑" panose="020B0503020204020204" charset="-122"/>
                    <a:sym typeface="微软雅黑" panose="020B0503020204020204" charset="-122"/>
                  </a:rPr>
                  <a:t>02</a:t>
                </a:r>
                <a:endParaRPr lang="en-US" altLang="zh-CN" sz="2400" b="1">
                  <a:solidFill>
                    <a:schemeClr val="bg1"/>
                  </a:solidFill>
                  <a:latin typeface="微软雅黑" panose="020B0503020204020204" charset="-122"/>
                  <a:ea typeface="微软雅黑" panose="020B0503020204020204" charset="-122"/>
                  <a:sym typeface="微软雅黑" panose="020B0503020204020204" charset="-122"/>
                </a:endParaRPr>
              </a:p>
            </p:txBody>
          </p:sp>
        </p:grpSp>
        <p:cxnSp>
          <p:nvCxnSpPr>
            <p:cNvPr id="26" name="直接连接符 25"/>
            <p:cNvCxnSpPr/>
            <p:nvPr/>
          </p:nvCxnSpPr>
          <p:spPr>
            <a:xfrm>
              <a:off x="6242685" y="2232025"/>
              <a:ext cx="367220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7" name="文本框 16"/>
          <p:cNvSpPr txBox="1"/>
          <p:nvPr/>
        </p:nvSpPr>
        <p:spPr>
          <a:xfrm>
            <a:off x="2261712" y="3469481"/>
            <a:ext cx="4120991" cy="500137"/>
          </a:xfrm>
          <a:prstGeom prst="rect">
            <a:avLst/>
          </a:prstGeom>
          <a:noFill/>
        </p:spPr>
        <p:txBody>
          <a:bodyPr wrap="square" lIns="68580" tIns="34290" rIns="68580" bIns="34290" rtlCol="0">
            <a:spAutoFit/>
          </a:bodyPr>
          <a:lstStyle/>
          <a:p>
            <a:pPr algn="ctr"/>
            <a:r>
              <a:rPr lang="zh-CN" altLang="en-US">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rPr>
              <a:t>Theme class meeting ppt of the first lesson of the resumption of senior high school</a:t>
            </a:r>
            <a:endParaRPr lang="zh-CN" altLang="en-US">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endParaRPr>
          </a:p>
        </p:txBody>
      </p:sp>
    </p:spTree>
    <p:custDataLst>
      <p:tags r:id="rId5"/>
    </p:custData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3" presetClass="entr" presetSubtype="10" fill="hold" nodeType="click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blinds(horizontal)">
                                      <p:cBhvr>
                                        <p:cTn id="14" dur="500"/>
                                        <p:tgtEl>
                                          <p:spTgt spid="13"/>
                                        </p:tgtEl>
                                      </p:cBhvr>
                                    </p:animEffect>
                                  </p:childTnLst>
                                </p:cTn>
                              </p:par>
                            </p:childTnLst>
                          </p:cTn>
                        </p:par>
                        <p:par>
                          <p:cTn id="15" fill="hold">
                            <p:stCondLst>
                              <p:cond delay="500"/>
                            </p:stCondLst>
                            <p:childTnLst>
                              <p:par>
                                <p:cTn id="16" presetID="10" presetClass="entr" presetSubtype="0" fill="hold" nodeType="afterEffect">
                                  <p:stCondLst>
                                    <p:cond delay="0"/>
                                  </p:stCondLst>
                                  <p:childTnLst>
                                    <p:set>
                                      <p:cBhvr>
                                        <p:cTn id="17" dur="1" fill="hold">
                                          <p:stCondLst>
                                            <p:cond delay="0"/>
                                          </p:stCondLst>
                                        </p:cTn>
                                        <p:tgtEl>
                                          <p:spTgt spid="45"/>
                                        </p:tgtEl>
                                        <p:attrNameLst>
                                          <p:attrName>style.visibility</p:attrName>
                                        </p:attrNameLst>
                                      </p:cBhvr>
                                      <p:to>
                                        <p:strVal val="visible"/>
                                      </p:to>
                                    </p:set>
                                    <p:animEffect transition="in" filter="fade">
                                      <p:cBhvr>
                                        <p:cTn id="18"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对角圆角矩形 4"/>
          <p:cNvSpPr/>
          <p:nvPr/>
        </p:nvSpPr>
        <p:spPr>
          <a:xfrm>
            <a:off x="488633" y="393383"/>
            <a:ext cx="8167211" cy="4357211"/>
          </a:xfrm>
          <a:prstGeom prst="round2DiagRect">
            <a:avLst/>
          </a:prstGeom>
          <a:noFill/>
          <a:ln w="28575">
            <a:solidFill>
              <a:srgbClr val="60BF86"/>
            </a:solidFill>
            <a:prstDash val="dashDot"/>
          </a:ln>
          <a:extLst>
            <a:ext uri="{909E8E84-426E-40DD-AFC4-6F175D3DCCD1}">
              <a14:hiddenFill xmlns:a14="http://schemas.microsoft.com/office/drawing/2010/main">
                <a:solidFill>
                  <a:schemeClr val="bg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altLang="zh-CN">
                <a:latin typeface="微软雅黑" panose="020B0503020204020204" charset="-122"/>
                <a:ea typeface="微软雅黑" panose="020B0503020204020204" charset="-122"/>
                <a:sym typeface="微软雅黑" panose="020B0503020204020204" charset="-122"/>
              </a:rPr>
              <a:t>[</a:t>
            </a:r>
            <a:endParaRPr lang="en-US" altLang="zh-CN">
              <a:latin typeface="微软雅黑" panose="020B0503020204020204" charset="-122"/>
              <a:ea typeface="微软雅黑" panose="020B0503020204020204" charset="-122"/>
              <a:sym typeface="微软雅黑" panose="020B0503020204020204" charset="-122"/>
            </a:endParaRPr>
          </a:p>
        </p:txBody>
      </p:sp>
      <p:sp>
        <p:nvSpPr>
          <p:cNvPr id="2" name="文本框 1"/>
          <p:cNvSpPr txBox="1"/>
          <p:nvPr/>
        </p:nvSpPr>
        <p:spPr>
          <a:xfrm>
            <a:off x="884396" y="545783"/>
            <a:ext cx="3538538" cy="437674"/>
          </a:xfrm>
          <a:prstGeom prst="rect">
            <a:avLst/>
          </a:prstGeom>
          <a:noFill/>
        </p:spPr>
        <p:txBody>
          <a:bodyPr wrap="square" lIns="68580" tIns="34290" rIns="68580" bIns="34290" rtlCol="0">
            <a:spAutoFit/>
          </a:bodyPr>
          <a:lstStyle/>
          <a:p>
            <a:r>
              <a:rPr lang="zh-CN" altLang="en-US" sz="2400" b="1">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rPr>
              <a:t>生病禁止入校</a:t>
            </a:r>
            <a:endParaRPr lang="zh-CN" altLang="en-US" sz="2400" b="1">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endParaRPr>
          </a:p>
        </p:txBody>
      </p:sp>
      <p:sp>
        <p:nvSpPr>
          <p:cNvPr id="3" name="椭圆 2"/>
          <p:cNvSpPr/>
          <p:nvPr/>
        </p:nvSpPr>
        <p:spPr>
          <a:xfrm>
            <a:off x="719138" y="681990"/>
            <a:ext cx="165259" cy="165259"/>
          </a:xfrm>
          <a:prstGeom prst="ellipse">
            <a:avLst/>
          </a:prstGeom>
          <a:solidFill>
            <a:srgbClr val="60BF8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4" name="文本框 3"/>
          <p:cNvSpPr txBox="1"/>
          <p:nvPr/>
        </p:nvSpPr>
        <p:spPr>
          <a:xfrm>
            <a:off x="801529" y="1624965"/>
            <a:ext cx="4455319" cy="2654573"/>
          </a:xfrm>
          <a:prstGeom prst="rect">
            <a:avLst/>
          </a:prstGeom>
          <a:noFill/>
        </p:spPr>
        <p:txBody>
          <a:bodyPr wrap="square" lIns="68580" tIns="34290" rIns="68580" bIns="34290" rtlCol="0">
            <a:spAutoFit/>
          </a:bodyPr>
          <a:lstStyle/>
          <a:p>
            <a:pPr>
              <a:lnSpc>
                <a:spcPct val="150000"/>
              </a:lnSpc>
            </a:pPr>
            <a:r>
              <a:rPr lang="zh-CN" altLang="en-US">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每天早晨测体温，评价自己和同住成员的健康状况。如呆自己或同住成员出现</a:t>
            </a:r>
            <a:r>
              <a:rPr lang="en-US" altLang="zh-CN">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a:t>
            </a:r>
            <a:r>
              <a:rPr lang="zh-CN" altLang="en-US">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发烧、咳嗽、流鼻涕、打喷噻、乏力、肌肉酸痛、呕吐、腹泻的症状，应第一一时间电话通知班主任，同时身体出现不适的成员应立即就医。</a:t>
            </a:r>
            <a:endParaRPr lang="zh-CN" altLang="en-US">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endParaRPr>
          </a:p>
          <a:p>
            <a:pPr>
              <a:lnSpc>
                <a:spcPct val="150000"/>
              </a:lnSpc>
            </a:pPr>
            <a:endParaRPr lang="en-US" altLang="zh-CN">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endParaRPr>
          </a:p>
          <a:p>
            <a:pPr>
              <a:lnSpc>
                <a:spcPct val="150000"/>
              </a:lnSpc>
            </a:pPr>
            <a:r>
              <a:rPr lang="zh-CN" altLang="en-US">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待医院判定不是新冠，将正面材料拍照发给班主任，方可退回学校上课。</a:t>
            </a:r>
            <a:endParaRPr lang="zh-CN" altLang="en-US">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endParaRPr>
          </a:p>
          <a:p>
            <a:pPr>
              <a:lnSpc>
                <a:spcPct val="150000"/>
              </a:lnSpc>
            </a:pPr>
            <a:endParaRPr lang="zh-CN" altLang="en-US">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endParaRPr>
          </a:p>
        </p:txBody>
      </p:sp>
      <p:pic>
        <p:nvPicPr>
          <p:cNvPr id="6" name="图片 5" descr="f915b7ac76f4080f1c962c5be1ba1ddf"/>
          <p:cNvPicPr>
            <a:picLocks noChangeAspect="1"/>
          </p:cNvPicPr>
          <p:nvPr/>
        </p:nvPicPr>
        <p:blipFill>
          <a:blip r:embed="rId1" cstate="email"/>
          <a:stretch>
            <a:fillRect/>
          </a:stretch>
        </p:blipFill>
        <p:spPr>
          <a:xfrm>
            <a:off x="5120164" y="1202531"/>
            <a:ext cx="3200400" cy="3097530"/>
          </a:xfrm>
          <a:prstGeom prst="rect">
            <a:avLst/>
          </a:prstGeom>
        </p:spPr>
      </p:pic>
    </p:spTree>
    <p:custDataLst>
      <p:tags r:id="rId2"/>
    </p:custData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对角圆角矩形 4"/>
          <p:cNvSpPr/>
          <p:nvPr/>
        </p:nvSpPr>
        <p:spPr>
          <a:xfrm>
            <a:off x="488633" y="393383"/>
            <a:ext cx="8167211" cy="4357211"/>
          </a:xfrm>
          <a:prstGeom prst="round2DiagRect">
            <a:avLst/>
          </a:prstGeom>
          <a:noFill/>
          <a:ln w="28575">
            <a:solidFill>
              <a:srgbClr val="60BF86"/>
            </a:solidFill>
            <a:prstDash val="dashDot"/>
          </a:ln>
          <a:extLst>
            <a:ext uri="{909E8E84-426E-40DD-AFC4-6F175D3DCCD1}">
              <a14:hiddenFill xmlns:a14="http://schemas.microsoft.com/office/drawing/2010/main">
                <a:solidFill>
                  <a:schemeClr val="bg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altLang="zh-CN">
                <a:latin typeface="微软雅黑" panose="020B0503020204020204" charset="-122"/>
                <a:ea typeface="微软雅黑" panose="020B0503020204020204" charset="-122"/>
                <a:sym typeface="微软雅黑" panose="020B0503020204020204" charset="-122"/>
              </a:rPr>
              <a:t>[</a:t>
            </a:r>
            <a:endParaRPr lang="en-US" altLang="zh-CN">
              <a:latin typeface="微软雅黑" panose="020B0503020204020204" charset="-122"/>
              <a:ea typeface="微软雅黑" panose="020B0503020204020204" charset="-122"/>
              <a:sym typeface="微软雅黑" panose="020B0503020204020204" charset="-122"/>
            </a:endParaRPr>
          </a:p>
        </p:txBody>
      </p:sp>
      <p:sp>
        <p:nvSpPr>
          <p:cNvPr id="2" name="文本框 1"/>
          <p:cNvSpPr txBox="1"/>
          <p:nvPr/>
        </p:nvSpPr>
        <p:spPr>
          <a:xfrm>
            <a:off x="884396" y="545783"/>
            <a:ext cx="3538538" cy="437674"/>
          </a:xfrm>
          <a:prstGeom prst="rect">
            <a:avLst/>
          </a:prstGeom>
          <a:noFill/>
        </p:spPr>
        <p:txBody>
          <a:bodyPr wrap="square" lIns="68580" tIns="34290" rIns="68580" bIns="34290" rtlCol="0">
            <a:spAutoFit/>
          </a:bodyPr>
          <a:lstStyle/>
          <a:p>
            <a:r>
              <a:rPr lang="zh-CN" altLang="en-US" sz="2400" b="1">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rPr>
              <a:t>乘坐公共交通工具</a:t>
            </a:r>
            <a:endParaRPr lang="zh-CN" altLang="en-US" sz="2400" b="1">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endParaRPr>
          </a:p>
        </p:txBody>
      </p:sp>
      <p:sp>
        <p:nvSpPr>
          <p:cNvPr id="3" name="椭圆 2"/>
          <p:cNvSpPr/>
          <p:nvPr/>
        </p:nvSpPr>
        <p:spPr>
          <a:xfrm>
            <a:off x="719138" y="681990"/>
            <a:ext cx="165259" cy="165259"/>
          </a:xfrm>
          <a:prstGeom prst="ellipse">
            <a:avLst/>
          </a:prstGeom>
          <a:solidFill>
            <a:srgbClr val="60BF8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4" name="文本框 3"/>
          <p:cNvSpPr txBox="1"/>
          <p:nvPr/>
        </p:nvSpPr>
        <p:spPr>
          <a:xfrm>
            <a:off x="4067652" y="1863566"/>
            <a:ext cx="4083844" cy="1685077"/>
          </a:xfrm>
          <a:prstGeom prst="rect">
            <a:avLst/>
          </a:prstGeom>
          <a:noFill/>
        </p:spPr>
        <p:txBody>
          <a:bodyPr wrap="square" lIns="68580" tIns="34290" rIns="68580" bIns="34290" rtlCol="0">
            <a:spAutoFit/>
          </a:bodyPr>
          <a:lstStyle/>
          <a:p>
            <a:pPr>
              <a:lnSpc>
                <a:spcPct val="150000"/>
              </a:lnSpc>
            </a:pPr>
            <a:r>
              <a:rPr lang="zh-CN" altLang="en-US">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rPr>
              <a:t>乘坐公交车、出租车等公用交通工其时，必须戴口罩，尽量戴手套。应减少接触车内物体，尽量保持人与人之间的距离，不与或少与他人交流。进校园将手套密封入干净的塑料袋或扔进校门口的黄色垃圾桶。洗手方可入校。</a:t>
            </a:r>
            <a:endParaRPr lang="zh-CN" altLang="en-US">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endParaRPr>
          </a:p>
        </p:txBody>
      </p:sp>
      <p:pic>
        <p:nvPicPr>
          <p:cNvPr id="7" name="图片 6" descr="248b14c58baadcb1b0bf666452ee06ed"/>
          <p:cNvPicPr>
            <a:picLocks noChangeAspect="1"/>
          </p:cNvPicPr>
          <p:nvPr/>
        </p:nvPicPr>
        <p:blipFill>
          <a:blip r:embed="rId1" cstate="email"/>
          <a:stretch>
            <a:fillRect/>
          </a:stretch>
        </p:blipFill>
        <p:spPr>
          <a:xfrm>
            <a:off x="416719" y="1137285"/>
            <a:ext cx="4006215" cy="4006215"/>
          </a:xfrm>
          <a:prstGeom prst="rect">
            <a:avLst/>
          </a:prstGeom>
        </p:spPr>
      </p:pic>
    </p:spTree>
    <p:custDataLst>
      <p:tags r:id="rId2"/>
    </p:custData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linds(horizontal)">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对角圆角矩形 4"/>
          <p:cNvSpPr/>
          <p:nvPr/>
        </p:nvSpPr>
        <p:spPr>
          <a:xfrm>
            <a:off x="488633" y="393383"/>
            <a:ext cx="8167211" cy="4357211"/>
          </a:xfrm>
          <a:prstGeom prst="round2DiagRect">
            <a:avLst/>
          </a:prstGeom>
          <a:noFill/>
          <a:ln w="28575">
            <a:solidFill>
              <a:srgbClr val="60BF86"/>
            </a:solidFill>
            <a:prstDash val="dashDot"/>
          </a:ln>
          <a:extLst>
            <a:ext uri="{909E8E84-426E-40DD-AFC4-6F175D3DCCD1}">
              <a14:hiddenFill xmlns:a14="http://schemas.microsoft.com/office/drawing/2010/main">
                <a:solidFill>
                  <a:schemeClr val="bg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altLang="zh-CN">
                <a:latin typeface="微软雅黑" panose="020B0503020204020204" charset="-122"/>
                <a:ea typeface="微软雅黑" panose="020B0503020204020204" charset="-122"/>
                <a:sym typeface="微软雅黑" panose="020B0503020204020204" charset="-122"/>
              </a:rPr>
              <a:t>[</a:t>
            </a:r>
            <a:endParaRPr lang="en-US" altLang="zh-CN">
              <a:latin typeface="微软雅黑" panose="020B0503020204020204" charset="-122"/>
              <a:ea typeface="微软雅黑" panose="020B0503020204020204" charset="-122"/>
              <a:sym typeface="微软雅黑" panose="020B0503020204020204" charset="-122"/>
            </a:endParaRPr>
          </a:p>
        </p:txBody>
      </p:sp>
      <p:sp>
        <p:nvSpPr>
          <p:cNvPr id="2" name="文本框 1"/>
          <p:cNvSpPr txBox="1"/>
          <p:nvPr/>
        </p:nvSpPr>
        <p:spPr>
          <a:xfrm>
            <a:off x="884396" y="545783"/>
            <a:ext cx="3538538" cy="437674"/>
          </a:xfrm>
          <a:prstGeom prst="rect">
            <a:avLst/>
          </a:prstGeom>
          <a:noFill/>
        </p:spPr>
        <p:txBody>
          <a:bodyPr wrap="square" lIns="68580" tIns="34290" rIns="68580" bIns="34290" rtlCol="0">
            <a:spAutoFit/>
          </a:bodyPr>
          <a:lstStyle/>
          <a:p>
            <a:r>
              <a:rPr lang="zh-CN" altLang="en-US" sz="2400" b="1">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rPr>
              <a:t>良好的卫生习惯</a:t>
            </a:r>
            <a:endParaRPr lang="zh-CN" altLang="en-US" sz="2400" b="1">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endParaRPr>
          </a:p>
        </p:txBody>
      </p:sp>
      <p:sp>
        <p:nvSpPr>
          <p:cNvPr id="3" name="椭圆 2"/>
          <p:cNvSpPr/>
          <p:nvPr/>
        </p:nvSpPr>
        <p:spPr>
          <a:xfrm>
            <a:off x="719138" y="681990"/>
            <a:ext cx="165259" cy="165259"/>
          </a:xfrm>
          <a:prstGeom prst="ellipse">
            <a:avLst/>
          </a:prstGeom>
          <a:solidFill>
            <a:srgbClr val="60BF8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4" name="文本框 3"/>
          <p:cNvSpPr txBox="1"/>
          <p:nvPr/>
        </p:nvSpPr>
        <p:spPr>
          <a:xfrm>
            <a:off x="619601" y="1806892"/>
            <a:ext cx="5074920" cy="2616486"/>
          </a:xfrm>
          <a:prstGeom prst="rect">
            <a:avLst/>
          </a:prstGeom>
          <a:noFill/>
        </p:spPr>
        <p:txBody>
          <a:bodyPr wrap="square" lIns="68580" tIns="34290" rIns="68580" bIns="34290" rtlCol="0">
            <a:spAutoFit/>
          </a:bodyPr>
          <a:lstStyle/>
          <a:p>
            <a:pPr>
              <a:lnSpc>
                <a:spcPct val="150000"/>
              </a:lnSpc>
            </a:pPr>
            <a:r>
              <a:rPr lang="zh-CN" altLang="en-US">
                <a:solidFill>
                  <a:srgbClr val="018754"/>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淋湿双手</a:t>
            </a:r>
            <a:r>
              <a:rPr lang="en-US" altLang="zh-CN">
                <a:solidFill>
                  <a:srgbClr val="018754"/>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 &gt;</a:t>
            </a:r>
            <a:r>
              <a:rPr lang="zh-CN" altLang="en-US">
                <a:solidFill>
                  <a:srgbClr val="018754"/>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按压洗手液</a:t>
            </a:r>
            <a:r>
              <a:rPr lang="en-US" altLang="zh-CN">
                <a:solidFill>
                  <a:srgbClr val="018754"/>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-→7</a:t>
            </a:r>
            <a:r>
              <a:rPr lang="zh-CN" altLang="en-US">
                <a:solidFill>
                  <a:srgbClr val="018754"/>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步洗手法</a:t>
            </a:r>
            <a:r>
              <a:rPr lang="en-US" altLang="zh-CN">
                <a:solidFill>
                  <a:srgbClr val="018754"/>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a:t>
            </a:r>
            <a:r>
              <a:rPr lang="zh-CN" altLang="en-US">
                <a:solidFill>
                  <a:srgbClr val="018754"/>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后退让位</a:t>
            </a:r>
            <a:r>
              <a:rPr lang="en-US" altLang="zh-CN">
                <a:solidFill>
                  <a:srgbClr val="018754"/>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 - &gt;</a:t>
            </a:r>
            <a:r>
              <a:rPr lang="zh-CN" altLang="en-US">
                <a:solidFill>
                  <a:srgbClr val="018754"/>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清水冲干净</a:t>
            </a:r>
            <a:endParaRPr lang="en-US" altLang="zh-CN">
              <a:solidFill>
                <a:srgbClr val="018754"/>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endParaRPr>
          </a:p>
          <a:p>
            <a:pPr>
              <a:lnSpc>
                <a:spcPct val="150000"/>
              </a:lnSpc>
            </a:pPr>
            <a:endParaRPr lang="zh-CN" altLang="en-US">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endParaRPr>
          </a:p>
          <a:p>
            <a:pPr marL="214630" indent="-214630">
              <a:lnSpc>
                <a:spcPct val="150000"/>
              </a:lnSpc>
              <a:buFont typeface="Arial" panose="020B0604020202020204" pitchFamily="34" charset="0"/>
              <a:buChar char="•"/>
            </a:pPr>
            <a:r>
              <a:rPr lang="zh-CN" altLang="en-US">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咳嗽、打喷嚏时用纸巾、衣袖遮挡口鼻。</a:t>
            </a:r>
            <a:endParaRPr lang="zh-CN" altLang="en-US">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endParaRPr>
          </a:p>
          <a:p>
            <a:pPr marL="214630" indent="-214630">
              <a:lnSpc>
                <a:spcPct val="150000"/>
              </a:lnSpc>
              <a:buFont typeface="Arial" panose="020B0604020202020204" pitchFamily="34" charset="0"/>
              <a:buChar char="•"/>
            </a:pPr>
            <a:r>
              <a:rPr lang="zh-CN" altLang="en-US">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餐前、便前便后、接触垃圾后、进教室前、使用体育器材学校电脑等公用物品后、接触动物后、触摸眼口鼻等“易感”部位前、接触口罩等污染物品后，均要洗手。</a:t>
            </a:r>
            <a:endParaRPr lang="zh-CN" altLang="en-US">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endParaRPr>
          </a:p>
          <a:p>
            <a:pPr marL="214630" indent="-214630">
              <a:lnSpc>
                <a:spcPct val="150000"/>
              </a:lnSpc>
              <a:buFont typeface="Arial" panose="020B0604020202020204" pitchFamily="34" charset="0"/>
              <a:buChar char="•"/>
            </a:pPr>
            <a:r>
              <a:rPr lang="zh-CN" altLang="en-US">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节约使用洗手液和免洗消夺剂。</a:t>
            </a:r>
            <a:endParaRPr lang="zh-CN" altLang="en-US">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endParaRPr>
          </a:p>
        </p:txBody>
      </p:sp>
      <p:pic>
        <p:nvPicPr>
          <p:cNvPr id="7" name="图片 6" descr="66c281757696a2e12c4624fee9495cea"/>
          <p:cNvPicPr>
            <a:picLocks noChangeAspect="1"/>
          </p:cNvPicPr>
          <p:nvPr/>
        </p:nvPicPr>
        <p:blipFill>
          <a:blip r:embed="rId1" cstate="email"/>
          <a:stretch>
            <a:fillRect/>
          </a:stretch>
        </p:blipFill>
        <p:spPr>
          <a:xfrm>
            <a:off x="5694521" y="1427321"/>
            <a:ext cx="2749868" cy="2749868"/>
          </a:xfrm>
          <a:prstGeom prst="rect">
            <a:avLst/>
          </a:prstGeom>
        </p:spPr>
      </p:pic>
    </p:spTree>
    <p:custDataLst>
      <p:tags r:id="rId2"/>
    </p:custData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linds(horizontal)">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对角圆角矩形 4"/>
          <p:cNvSpPr/>
          <p:nvPr/>
        </p:nvSpPr>
        <p:spPr>
          <a:xfrm>
            <a:off x="488633" y="393383"/>
            <a:ext cx="8167211" cy="4357211"/>
          </a:xfrm>
          <a:prstGeom prst="round2DiagRect">
            <a:avLst/>
          </a:prstGeom>
          <a:noFill/>
          <a:ln w="28575">
            <a:solidFill>
              <a:srgbClr val="60BF86"/>
            </a:solidFill>
            <a:prstDash val="dashDot"/>
          </a:ln>
          <a:extLst>
            <a:ext uri="{909E8E84-426E-40DD-AFC4-6F175D3DCCD1}">
              <a14:hiddenFill xmlns:a14="http://schemas.microsoft.com/office/drawing/2010/main">
                <a:solidFill>
                  <a:schemeClr val="bg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altLang="zh-CN">
                <a:latin typeface="微软雅黑" panose="020B0503020204020204" charset="-122"/>
                <a:ea typeface="微软雅黑" panose="020B0503020204020204" charset="-122"/>
                <a:sym typeface="微软雅黑" panose="020B0503020204020204" charset="-122"/>
              </a:rPr>
              <a:t>[</a:t>
            </a:r>
            <a:endParaRPr lang="en-US" altLang="zh-CN">
              <a:latin typeface="微软雅黑" panose="020B0503020204020204" charset="-122"/>
              <a:ea typeface="微软雅黑" panose="020B0503020204020204" charset="-122"/>
              <a:sym typeface="微软雅黑" panose="020B0503020204020204" charset="-122"/>
            </a:endParaRPr>
          </a:p>
        </p:txBody>
      </p:sp>
      <p:sp>
        <p:nvSpPr>
          <p:cNvPr id="2" name="文本框 1"/>
          <p:cNvSpPr txBox="1"/>
          <p:nvPr/>
        </p:nvSpPr>
        <p:spPr>
          <a:xfrm>
            <a:off x="884396" y="545783"/>
            <a:ext cx="3538538" cy="437674"/>
          </a:xfrm>
          <a:prstGeom prst="rect">
            <a:avLst/>
          </a:prstGeom>
          <a:noFill/>
        </p:spPr>
        <p:txBody>
          <a:bodyPr wrap="square" lIns="68580" tIns="34290" rIns="68580" bIns="34290" rtlCol="0">
            <a:spAutoFit/>
          </a:bodyPr>
          <a:lstStyle/>
          <a:p>
            <a:r>
              <a:rPr lang="zh-CN" altLang="en-US" sz="2400" b="1">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rPr>
              <a:t>关注各种标记</a:t>
            </a:r>
            <a:endParaRPr lang="zh-CN" altLang="en-US" sz="2400" b="1">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endParaRPr>
          </a:p>
        </p:txBody>
      </p:sp>
      <p:sp>
        <p:nvSpPr>
          <p:cNvPr id="3" name="椭圆 2"/>
          <p:cNvSpPr/>
          <p:nvPr/>
        </p:nvSpPr>
        <p:spPr>
          <a:xfrm>
            <a:off x="719138" y="681990"/>
            <a:ext cx="165259" cy="165259"/>
          </a:xfrm>
          <a:prstGeom prst="ellipse">
            <a:avLst/>
          </a:prstGeom>
          <a:solidFill>
            <a:srgbClr val="60BF8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4" name="文本框 3"/>
          <p:cNvSpPr txBox="1"/>
          <p:nvPr/>
        </p:nvSpPr>
        <p:spPr>
          <a:xfrm>
            <a:off x="719138" y="1830229"/>
            <a:ext cx="5074920" cy="2008242"/>
          </a:xfrm>
          <a:prstGeom prst="rect">
            <a:avLst/>
          </a:prstGeom>
          <a:noFill/>
        </p:spPr>
        <p:txBody>
          <a:bodyPr wrap="square" lIns="68580" tIns="34290" rIns="68580" bIns="34290" rtlCol="0">
            <a:spAutoFit/>
          </a:bodyPr>
          <a:lstStyle/>
          <a:p>
            <a:pPr marL="214630" indent="-214630">
              <a:lnSpc>
                <a:spcPct val="150000"/>
              </a:lnSpc>
              <a:buFont typeface="Arial" panose="020B0604020202020204" pitchFamily="34" charset="0"/>
              <a:buChar char="•"/>
            </a:pPr>
            <a:r>
              <a:rPr lang="zh-CN" altLang="en-US">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rPr>
              <a:t>注意保持人与人之间的距离，踩在大脚丫标记上。</a:t>
            </a:r>
            <a:endParaRPr lang="zh-CN" altLang="en-US">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endParaRPr>
          </a:p>
          <a:p>
            <a:pPr marL="214630" indent="-214630">
              <a:lnSpc>
                <a:spcPct val="150000"/>
              </a:lnSpc>
              <a:buFont typeface="Arial" panose="020B0604020202020204" pitchFamily="34" charset="0"/>
              <a:buChar char="•"/>
            </a:pPr>
            <a:r>
              <a:rPr lang="zh-CN" altLang="en-US">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rPr>
              <a:t>校门口地面上的大脚丫</a:t>
            </a:r>
            <a:endParaRPr lang="zh-CN" altLang="en-US">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endParaRPr>
          </a:p>
          <a:p>
            <a:pPr marL="214630" indent="-214630">
              <a:lnSpc>
                <a:spcPct val="150000"/>
              </a:lnSpc>
              <a:buFont typeface="Arial" panose="020B0604020202020204" pitchFamily="34" charset="0"/>
              <a:buChar char="•"/>
            </a:pPr>
            <a:r>
              <a:rPr lang="zh-CN" altLang="en-US">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rPr>
              <a:t>洗手池地面上的大脚丫</a:t>
            </a:r>
            <a:endParaRPr lang="zh-CN" altLang="en-US">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endParaRPr>
          </a:p>
          <a:p>
            <a:pPr marL="214630" indent="-214630">
              <a:lnSpc>
                <a:spcPct val="150000"/>
              </a:lnSpc>
              <a:buFont typeface="Arial" panose="020B0604020202020204" pitchFamily="34" charset="0"/>
              <a:buChar char="•"/>
            </a:pPr>
            <a:r>
              <a:rPr lang="zh-CN" altLang="en-US">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rPr>
              <a:t>教室桌凳上的姓名标签</a:t>
            </a:r>
            <a:endParaRPr lang="zh-CN" altLang="en-US">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endParaRPr>
          </a:p>
          <a:p>
            <a:pPr marL="214630" indent="-214630">
              <a:lnSpc>
                <a:spcPct val="150000"/>
              </a:lnSpc>
              <a:buFont typeface="Arial" panose="020B0604020202020204" pitchFamily="34" charset="0"/>
              <a:buChar char="•"/>
            </a:pPr>
            <a:r>
              <a:rPr lang="zh-CN" altLang="en-US">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rPr>
              <a:t>卫生工具上和摆放处的标签</a:t>
            </a:r>
            <a:endParaRPr lang="zh-CN" altLang="en-US">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endParaRPr>
          </a:p>
          <a:p>
            <a:pPr marL="214630" indent="-214630">
              <a:lnSpc>
                <a:spcPct val="150000"/>
              </a:lnSpc>
              <a:buFont typeface="Arial" panose="020B0604020202020204" pitchFamily="34" charset="0"/>
              <a:buChar char="•"/>
            </a:pPr>
            <a:r>
              <a:rPr lang="zh-CN" altLang="en-US">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rPr>
              <a:t>校车上的姓名标签</a:t>
            </a:r>
            <a:endParaRPr lang="zh-CN" altLang="en-US">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endParaRPr>
          </a:p>
        </p:txBody>
      </p:sp>
      <p:pic>
        <p:nvPicPr>
          <p:cNvPr id="6" name="图片 5" descr="b40a01032762c4b6b91cb43662c5e051"/>
          <p:cNvPicPr>
            <a:picLocks noChangeAspect="1"/>
          </p:cNvPicPr>
          <p:nvPr/>
        </p:nvPicPr>
        <p:blipFill>
          <a:blip r:embed="rId1" cstate="email"/>
          <a:stretch>
            <a:fillRect/>
          </a:stretch>
        </p:blipFill>
        <p:spPr>
          <a:xfrm>
            <a:off x="5346383" y="1306354"/>
            <a:ext cx="2766060" cy="2766060"/>
          </a:xfrm>
          <a:prstGeom prst="rect">
            <a:avLst/>
          </a:prstGeom>
        </p:spPr>
      </p:pic>
    </p:spTree>
    <p:custDataLst>
      <p:tags r:id="rId2"/>
    </p:custData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linds(horizontal)">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50" name="组合 49"/>
          <p:cNvGrpSpPr/>
          <p:nvPr/>
        </p:nvGrpSpPr>
        <p:grpSpPr>
          <a:xfrm>
            <a:off x="982980" y="421005"/>
            <a:ext cx="7177088" cy="4210050"/>
            <a:chOff x="2064" y="704"/>
            <a:chExt cx="15070" cy="8840"/>
          </a:xfrm>
        </p:grpSpPr>
        <p:sp>
          <p:nvSpPr>
            <p:cNvPr id="6" name="矩形 5"/>
            <p:cNvSpPr/>
            <p:nvPr/>
          </p:nvSpPr>
          <p:spPr>
            <a:xfrm>
              <a:off x="2064" y="1110"/>
              <a:ext cx="15070" cy="8434"/>
            </a:xfrm>
            <a:prstGeom prst="rect">
              <a:avLst/>
            </a:prstGeom>
            <a:solidFill>
              <a:srgbClr val="3945B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7" name="矩形 6"/>
            <p:cNvSpPr/>
            <p:nvPr/>
          </p:nvSpPr>
          <p:spPr>
            <a:xfrm>
              <a:off x="2576" y="1471"/>
              <a:ext cx="14046" cy="769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grpSp>
          <p:nvGrpSpPr>
            <p:cNvPr id="26" name="组合 25"/>
            <p:cNvGrpSpPr/>
            <p:nvPr/>
          </p:nvGrpSpPr>
          <p:grpSpPr>
            <a:xfrm>
              <a:off x="3397" y="704"/>
              <a:ext cx="12406" cy="1172"/>
              <a:chOff x="3397" y="704"/>
              <a:chExt cx="12406" cy="1172"/>
            </a:xfrm>
          </p:grpSpPr>
          <p:sp>
            <p:nvSpPr>
              <p:cNvPr id="8" name="圆角矩形 7"/>
              <p:cNvSpPr/>
              <p:nvPr/>
            </p:nvSpPr>
            <p:spPr>
              <a:xfrm>
                <a:off x="3397" y="704"/>
                <a:ext cx="206" cy="1173"/>
              </a:xfrm>
              <a:prstGeom prst="roundRect">
                <a:avLst>
                  <a:gd name="adj" fmla="val 50000"/>
                </a:avLst>
              </a:prstGeom>
              <a:solidFill>
                <a:srgbClr val="2F2D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9" name="圆角矩形 8"/>
              <p:cNvSpPr/>
              <p:nvPr/>
            </p:nvSpPr>
            <p:spPr>
              <a:xfrm>
                <a:off x="4617" y="704"/>
                <a:ext cx="206" cy="1173"/>
              </a:xfrm>
              <a:prstGeom prst="roundRect">
                <a:avLst>
                  <a:gd name="adj" fmla="val 50000"/>
                </a:avLst>
              </a:prstGeom>
              <a:solidFill>
                <a:srgbClr val="2F2D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11" name="圆角矩形 10"/>
              <p:cNvSpPr/>
              <p:nvPr/>
            </p:nvSpPr>
            <p:spPr>
              <a:xfrm>
                <a:off x="5837" y="704"/>
                <a:ext cx="206" cy="1173"/>
              </a:xfrm>
              <a:prstGeom prst="roundRect">
                <a:avLst>
                  <a:gd name="adj" fmla="val 50000"/>
                </a:avLst>
              </a:prstGeom>
              <a:solidFill>
                <a:srgbClr val="2F2D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12" name="圆角矩形 11"/>
              <p:cNvSpPr/>
              <p:nvPr/>
            </p:nvSpPr>
            <p:spPr>
              <a:xfrm>
                <a:off x="7057" y="704"/>
                <a:ext cx="206" cy="1173"/>
              </a:xfrm>
              <a:prstGeom prst="roundRect">
                <a:avLst>
                  <a:gd name="adj" fmla="val 50000"/>
                </a:avLst>
              </a:prstGeom>
              <a:solidFill>
                <a:srgbClr val="2F2D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14" name="圆角矩形 13"/>
              <p:cNvSpPr/>
              <p:nvPr/>
            </p:nvSpPr>
            <p:spPr>
              <a:xfrm>
                <a:off x="8277" y="704"/>
                <a:ext cx="206" cy="1173"/>
              </a:xfrm>
              <a:prstGeom prst="roundRect">
                <a:avLst>
                  <a:gd name="adj" fmla="val 50000"/>
                </a:avLst>
              </a:prstGeom>
              <a:solidFill>
                <a:srgbClr val="2F2D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18" name="圆角矩形 17"/>
              <p:cNvSpPr/>
              <p:nvPr/>
            </p:nvSpPr>
            <p:spPr>
              <a:xfrm>
                <a:off x="9497" y="704"/>
                <a:ext cx="206" cy="1173"/>
              </a:xfrm>
              <a:prstGeom prst="roundRect">
                <a:avLst>
                  <a:gd name="adj" fmla="val 50000"/>
                </a:avLst>
              </a:prstGeom>
              <a:solidFill>
                <a:srgbClr val="2F2D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19" name="圆角矩形 18"/>
              <p:cNvSpPr/>
              <p:nvPr/>
            </p:nvSpPr>
            <p:spPr>
              <a:xfrm>
                <a:off x="10717" y="704"/>
                <a:ext cx="206" cy="1173"/>
              </a:xfrm>
              <a:prstGeom prst="roundRect">
                <a:avLst>
                  <a:gd name="adj" fmla="val 50000"/>
                </a:avLst>
              </a:prstGeom>
              <a:solidFill>
                <a:srgbClr val="2F2D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20" name="圆角矩形 19"/>
              <p:cNvSpPr/>
              <p:nvPr/>
            </p:nvSpPr>
            <p:spPr>
              <a:xfrm>
                <a:off x="11937" y="704"/>
                <a:ext cx="206" cy="1173"/>
              </a:xfrm>
              <a:prstGeom prst="roundRect">
                <a:avLst>
                  <a:gd name="adj" fmla="val 50000"/>
                </a:avLst>
              </a:prstGeom>
              <a:solidFill>
                <a:srgbClr val="2F2D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21" name="圆角矩形 20"/>
              <p:cNvSpPr/>
              <p:nvPr/>
            </p:nvSpPr>
            <p:spPr>
              <a:xfrm>
                <a:off x="13157" y="704"/>
                <a:ext cx="206" cy="1173"/>
              </a:xfrm>
              <a:prstGeom prst="roundRect">
                <a:avLst>
                  <a:gd name="adj" fmla="val 50000"/>
                </a:avLst>
              </a:prstGeom>
              <a:solidFill>
                <a:srgbClr val="2F2D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22" name="圆角矩形 21"/>
              <p:cNvSpPr/>
              <p:nvPr/>
            </p:nvSpPr>
            <p:spPr>
              <a:xfrm>
                <a:off x="14377" y="704"/>
                <a:ext cx="206" cy="1173"/>
              </a:xfrm>
              <a:prstGeom prst="roundRect">
                <a:avLst>
                  <a:gd name="adj" fmla="val 50000"/>
                </a:avLst>
              </a:prstGeom>
              <a:solidFill>
                <a:srgbClr val="2F2D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23" name="圆角矩形 22"/>
              <p:cNvSpPr/>
              <p:nvPr/>
            </p:nvSpPr>
            <p:spPr>
              <a:xfrm>
                <a:off x="15597" y="704"/>
                <a:ext cx="206" cy="1173"/>
              </a:xfrm>
              <a:prstGeom prst="roundRect">
                <a:avLst>
                  <a:gd name="adj" fmla="val 50000"/>
                </a:avLst>
              </a:prstGeom>
              <a:solidFill>
                <a:srgbClr val="2F2D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grpSp>
      </p:grpSp>
      <p:grpSp>
        <p:nvGrpSpPr>
          <p:cNvPr id="53" name="组合 52"/>
          <p:cNvGrpSpPr/>
          <p:nvPr/>
        </p:nvGrpSpPr>
        <p:grpSpPr>
          <a:xfrm>
            <a:off x="5699760" y="2103121"/>
            <a:ext cx="3005138" cy="2448401"/>
            <a:chOff x="11968" y="4236"/>
            <a:chExt cx="6310" cy="5141"/>
          </a:xfrm>
        </p:grpSpPr>
        <p:pic>
          <p:nvPicPr>
            <p:cNvPr id="37" name="图片 36" descr="20200311粉紫色高考2_03"/>
            <p:cNvPicPr>
              <a:picLocks noChangeAspect="1"/>
            </p:cNvPicPr>
            <p:nvPr/>
          </p:nvPicPr>
          <p:blipFill>
            <a:blip r:embed="rId1" cstate="email">
              <a:lum contrast="18000"/>
            </a:blip>
            <a:stretch>
              <a:fillRect/>
            </a:stretch>
          </p:blipFill>
          <p:spPr>
            <a:xfrm>
              <a:off x="16188" y="4236"/>
              <a:ext cx="2090" cy="3848"/>
            </a:xfrm>
            <a:prstGeom prst="rect">
              <a:avLst/>
            </a:prstGeom>
          </p:spPr>
        </p:pic>
        <p:grpSp>
          <p:nvGrpSpPr>
            <p:cNvPr id="45" name="组合 44"/>
            <p:cNvGrpSpPr/>
            <p:nvPr/>
          </p:nvGrpSpPr>
          <p:grpSpPr>
            <a:xfrm>
              <a:off x="12267" y="6863"/>
              <a:ext cx="4730" cy="2514"/>
              <a:chOff x="12495" y="6834"/>
              <a:chExt cx="7239" cy="3985"/>
            </a:xfrm>
          </p:grpSpPr>
          <p:grpSp>
            <p:nvGrpSpPr>
              <p:cNvPr id="33" name="组合 32"/>
              <p:cNvGrpSpPr/>
              <p:nvPr/>
            </p:nvGrpSpPr>
            <p:grpSpPr>
              <a:xfrm>
                <a:off x="12495" y="9193"/>
                <a:ext cx="7239" cy="1626"/>
                <a:chOff x="12706" y="9407"/>
                <a:chExt cx="7016" cy="1101"/>
              </a:xfrm>
            </p:grpSpPr>
            <p:sp>
              <p:nvSpPr>
                <p:cNvPr id="36" name="任意多边形 35"/>
                <p:cNvSpPr/>
                <p:nvPr/>
              </p:nvSpPr>
              <p:spPr>
                <a:xfrm>
                  <a:off x="12706" y="9407"/>
                  <a:ext cx="7016" cy="973"/>
                </a:xfrm>
                <a:custGeom>
                  <a:avLst/>
                  <a:gdLst>
                    <a:gd name="connsiteX0" fmla="*/ 0 w 5437"/>
                    <a:gd name="connsiteY0" fmla="*/ 1042 h 1042"/>
                    <a:gd name="connsiteX1" fmla="*/ 701 w 5437"/>
                    <a:gd name="connsiteY1" fmla="*/ 15 h 1042"/>
                    <a:gd name="connsiteX2" fmla="*/ 5437 w 5437"/>
                    <a:gd name="connsiteY2" fmla="*/ 0 h 1042"/>
                    <a:gd name="connsiteX3" fmla="*/ 5027 w 5437"/>
                    <a:gd name="connsiteY3" fmla="*/ 1042 h 1042"/>
                    <a:gd name="connsiteX4" fmla="*/ 0 w 5437"/>
                    <a:gd name="connsiteY4" fmla="*/ 1042 h 10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7" h="1042">
                      <a:moveTo>
                        <a:pt x="0" y="1042"/>
                      </a:moveTo>
                      <a:lnTo>
                        <a:pt x="701" y="15"/>
                      </a:lnTo>
                      <a:lnTo>
                        <a:pt x="5437" y="0"/>
                      </a:lnTo>
                      <a:lnTo>
                        <a:pt x="5027" y="1042"/>
                      </a:lnTo>
                      <a:lnTo>
                        <a:pt x="0" y="1042"/>
                      </a:lnTo>
                      <a:close/>
                    </a:path>
                  </a:pathLst>
                </a:custGeom>
                <a:solidFill>
                  <a:srgbClr val="CD91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38" name="矩形 37"/>
                <p:cNvSpPr/>
                <p:nvPr/>
              </p:nvSpPr>
              <p:spPr>
                <a:xfrm>
                  <a:off x="12714" y="10364"/>
                  <a:ext cx="6449" cy="144"/>
                </a:xfrm>
                <a:prstGeom prst="rect">
                  <a:avLst/>
                </a:prstGeom>
                <a:solidFill>
                  <a:srgbClr val="9055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grpSp>
          <p:pic>
            <p:nvPicPr>
              <p:cNvPr id="39" name="图片 38" descr="20200309蓝紫色调夜景小清新高考学习场景_03"/>
              <p:cNvPicPr>
                <a:picLocks noChangeAspect="1"/>
              </p:cNvPicPr>
              <p:nvPr/>
            </p:nvPicPr>
            <p:blipFill>
              <a:blip r:embed="rId2" cstate="email"/>
              <a:stretch>
                <a:fillRect/>
              </a:stretch>
            </p:blipFill>
            <p:spPr>
              <a:xfrm>
                <a:off x="13941" y="6834"/>
                <a:ext cx="4366" cy="3797"/>
              </a:xfrm>
              <a:prstGeom prst="rect">
                <a:avLst/>
              </a:prstGeom>
            </p:spPr>
          </p:pic>
        </p:grpSp>
        <p:pic>
          <p:nvPicPr>
            <p:cNvPr id="48" name="图片 47" descr="20200311粉紫色高考2_12"/>
            <p:cNvPicPr>
              <a:picLocks noChangeAspect="1"/>
            </p:cNvPicPr>
            <p:nvPr/>
          </p:nvPicPr>
          <p:blipFill>
            <a:blip r:embed="rId3" cstate="email"/>
            <a:stretch>
              <a:fillRect/>
            </a:stretch>
          </p:blipFill>
          <p:spPr>
            <a:xfrm>
              <a:off x="11968" y="8352"/>
              <a:ext cx="1244" cy="809"/>
            </a:xfrm>
            <a:prstGeom prst="rect">
              <a:avLst/>
            </a:prstGeom>
          </p:spPr>
        </p:pic>
      </p:grpSp>
      <p:pic>
        <p:nvPicPr>
          <p:cNvPr id="32" name="图片 31" descr="859035579b34a77929b857d3225e5e38"/>
          <p:cNvPicPr>
            <a:picLocks noChangeAspect="1"/>
          </p:cNvPicPr>
          <p:nvPr/>
        </p:nvPicPr>
        <p:blipFill>
          <a:blip r:embed="rId4" cstate="email"/>
          <a:stretch>
            <a:fillRect/>
          </a:stretch>
        </p:blipFill>
        <p:spPr>
          <a:xfrm>
            <a:off x="0" y="3174329"/>
            <a:ext cx="2661761" cy="1870710"/>
          </a:xfrm>
          <a:prstGeom prst="rect">
            <a:avLst/>
          </a:prstGeom>
        </p:spPr>
      </p:pic>
      <p:sp>
        <p:nvSpPr>
          <p:cNvPr id="5" name="矩形 4"/>
          <p:cNvSpPr/>
          <p:nvPr/>
        </p:nvSpPr>
        <p:spPr>
          <a:xfrm>
            <a:off x="3688589" y="1008697"/>
            <a:ext cx="1339149" cy="700192"/>
          </a:xfrm>
          <a:prstGeom prst="rect">
            <a:avLst/>
          </a:prstGeom>
          <a:noFill/>
          <a:ln>
            <a:noFill/>
          </a:ln>
        </p:spPr>
        <p:txBody>
          <a:bodyPr wrap="none" lIns="68580" tIns="34290" rIns="68580" bIns="34290" rtlCol="0" anchor="t">
            <a:spAutoFit/>
          </a:bodyPr>
          <a:lstStyle/>
          <a:p>
            <a:pPr algn="ctr"/>
            <a:r>
              <a:rPr lang="zh-CN" altLang="en-US" sz="4100" b="1">
                <a:solidFill>
                  <a:srgbClr val="3945B1"/>
                </a:solidFill>
                <a:effectLst>
                  <a:outerShdw blurRad="38100" dist="19050" dir="2700000" algn="tl" rotWithShape="0">
                    <a:schemeClr val="dk1">
                      <a:alpha val="40000"/>
                    </a:schemeClr>
                  </a:outerShdw>
                </a:effectLst>
                <a:latin typeface="微软雅黑" panose="020B0503020204020204" charset="-122"/>
                <a:ea typeface="微软雅黑" panose="020B0503020204020204" charset="-122"/>
                <a:cs typeface="思源黑体 CN Regular" panose="020B0500000000000000" charset="-122"/>
                <a:sym typeface="微软雅黑" panose="020B0503020204020204" charset="-122"/>
              </a:rPr>
              <a:t>前 言</a:t>
            </a:r>
            <a:endParaRPr lang="zh-CN" altLang="en-US" sz="4100" b="1">
              <a:solidFill>
                <a:srgbClr val="3945B1"/>
              </a:solidFill>
              <a:effectLst>
                <a:outerShdw blurRad="38100" dist="19050" dir="2700000" algn="tl" rotWithShape="0">
                  <a:schemeClr val="dk1">
                    <a:alpha val="40000"/>
                  </a:schemeClr>
                </a:outerShdw>
              </a:effectLst>
              <a:latin typeface="微软雅黑" panose="020B0503020204020204" charset="-122"/>
              <a:ea typeface="微软雅黑" panose="020B0503020204020204" charset="-122"/>
              <a:cs typeface="思源黑体 CN Regular" panose="020B0500000000000000" charset="-122"/>
              <a:sym typeface="微软雅黑" panose="020B0503020204020204" charset="-122"/>
            </a:endParaRPr>
          </a:p>
        </p:txBody>
      </p:sp>
      <p:cxnSp>
        <p:nvCxnSpPr>
          <p:cNvPr id="13" name="直接连接符 12"/>
          <p:cNvCxnSpPr/>
          <p:nvPr/>
        </p:nvCxnSpPr>
        <p:spPr>
          <a:xfrm>
            <a:off x="2279809" y="1969294"/>
            <a:ext cx="4550093" cy="0"/>
          </a:xfrm>
          <a:prstGeom prst="line">
            <a:avLst/>
          </a:prstGeom>
          <a:ln w="38100">
            <a:solidFill>
              <a:srgbClr val="018754"/>
            </a:solidFill>
          </a:ln>
          <a:effectLst>
            <a:outerShdw blurRad="50800" dist="38100" dir="18900000" algn="b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2279809" y="3826669"/>
            <a:ext cx="4550093" cy="0"/>
          </a:xfrm>
          <a:prstGeom prst="line">
            <a:avLst/>
          </a:prstGeom>
          <a:ln w="38100">
            <a:solidFill>
              <a:srgbClr val="018754"/>
            </a:solidFill>
          </a:ln>
          <a:effectLst>
            <a:outerShdw blurRad="50800" dist="38100" dir="18900000" algn="b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6" name="文本框 15"/>
          <p:cNvSpPr txBox="1"/>
          <p:nvPr/>
        </p:nvSpPr>
        <p:spPr>
          <a:xfrm>
            <a:off x="1972628" y="2157413"/>
            <a:ext cx="5504497" cy="1223412"/>
          </a:xfrm>
          <a:prstGeom prst="rect">
            <a:avLst/>
          </a:prstGeom>
          <a:noFill/>
        </p:spPr>
        <p:txBody>
          <a:bodyPr wrap="square" lIns="68580" tIns="34290" rIns="68580" bIns="34290" rtlCol="0">
            <a:spAutoFit/>
          </a:bodyPr>
          <a:lstStyle/>
          <a:p>
            <a:r>
              <a:rPr lang="zh-CN" altLang="en-US" sz="1500" dirty="0">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突如其来的新冠肺炎疫情对于所有人来说，是一场特殊的考试，没有备考时间，没有监考老师，我们都是答卷人。</a:t>
            </a:r>
            <a:endParaRPr lang="en-US" altLang="zh-CN" sz="1500" dirty="0">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endParaRPr>
          </a:p>
          <a:p>
            <a:endParaRPr lang="en-US" altLang="zh-CN" sz="1500" dirty="0">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endParaRPr>
          </a:p>
          <a:p>
            <a:r>
              <a:rPr lang="en-US" altLang="zh-CN" sz="1500" dirty="0">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2020</a:t>
            </a:r>
            <a:r>
              <a:rPr lang="zh-CN" altLang="en-US" sz="1500" dirty="0">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的这个春天，必将被历史铭记，阴霾过后，春和景明，让我们一起出发，去遇见更好的自己，去拥抱大有可为的新时代</a:t>
            </a:r>
            <a:r>
              <a:rPr lang="en-US" altLang="zh-CN" sz="1500" dirty="0">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a:t>
            </a:r>
            <a:endParaRPr lang="zh-CN" altLang="en-US" sz="1500" dirty="0">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endParaRPr>
          </a:p>
        </p:txBody>
      </p:sp>
    </p:spTree>
    <p:custDataLst>
      <p:tags r:id="rId5"/>
    </p:custData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3" presetClass="entr" presetSubtype="10" fill="hold" nodeType="click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blinds(horizontal)">
                                      <p:cBhvr>
                                        <p:cTn id="14" dur="500"/>
                                        <p:tgtEl>
                                          <p:spTgt spid="13"/>
                                        </p:tgtEl>
                                      </p:cBhvr>
                                    </p:animEffect>
                                  </p:childTnLst>
                                </p:cTn>
                              </p:par>
                            </p:childTnLst>
                          </p:cTn>
                        </p:par>
                      </p:childTnLst>
                    </p:cTn>
                  </p:par>
                  <p:par>
                    <p:cTn id="15" fill="hold">
                      <p:stCondLst>
                        <p:cond delay="indefinite"/>
                      </p:stCondLst>
                      <p:childTnLst>
                        <p:par>
                          <p:cTn id="16" fill="hold">
                            <p:stCondLst>
                              <p:cond delay="0"/>
                            </p:stCondLst>
                            <p:childTnLst>
                              <p:par>
                                <p:cTn id="17" presetID="3" presetClass="entr" presetSubtype="10" fill="hold" nodeType="click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blinds(horizontal)">
                                      <p:cBhvr>
                                        <p:cTn id="19" dur="500"/>
                                        <p:tgtEl>
                                          <p:spTgt spid="15"/>
                                        </p:tgtEl>
                                      </p:cBhvr>
                                    </p:animEffec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对角圆角矩形 4"/>
          <p:cNvSpPr/>
          <p:nvPr/>
        </p:nvSpPr>
        <p:spPr>
          <a:xfrm>
            <a:off x="488633" y="393383"/>
            <a:ext cx="8167211" cy="4357211"/>
          </a:xfrm>
          <a:prstGeom prst="round2DiagRect">
            <a:avLst/>
          </a:prstGeom>
          <a:noFill/>
          <a:ln w="28575">
            <a:solidFill>
              <a:srgbClr val="60BF86"/>
            </a:solidFill>
            <a:prstDash val="dashDot"/>
          </a:ln>
          <a:extLst>
            <a:ext uri="{909E8E84-426E-40DD-AFC4-6F175D3DCCD1}">
              <a14:hiddenFill xmlns:a14="http://schemas.microsoft.com/office/drawing/2010/main">
                <a:solidFill>
                  <a:schemeClr val="bg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altLang="zh-CN">
                <a:latin typeface="微软雅黑" panose="020B0503020204020204" charset="-122"/>
                <a:ea typeface="微软雅黑" panose="020B0503020204020204" charset="-122"/>
                <a:sym typeface="微软雅黑" panose="020B0503020204020204" charset="-122"/>
              </a:rPr>
              <a:t>[</a:t>
            </a:r>
            <a:endParaRPr lang="en-US" altLang="zh-CN">
              <a:latin typeface="微软雅黑" panose="020B0503020204020204" charset="-122"/>
              <a:ea typeface="微软雅黑" panose="020B0503020204020204" charset="-122"/>
              <a:sym typeface="微软雅黑" panose="020B0503020204020204" charset="-122"/>
            </a:endParaRPr>
          </a:p>
        </p:txBody>
      </p:sp>
      <p:sp>
        <p:nvSpPr>
          <p:cNvPr id="2" name="文本框 1"/>
          <p:cNvSpPr txBox="1"/>
          <p:nvPr/>
        </p:nvSpPr>
        <p:spPr>
          <a:xfrm>
            <a:off x="884396" y="545783"/>
            <a:ext cx="3538538" cy="437674"/>
          </a:xfrm>
          <a:prstGeom prst="rect">
            <a:avLst/>
          </a:prstGeom>
          <a:noFill/>
        </p:spPr>
        <p:txBody>
          <a:bodyPr wrap="square" lIns="68580" tIns="34290" rIns="68580" bIns="34290" rtlCol="0">
            <a:spAutoFit/>
          </a:bodyPr>
          <a:lstStyle/>
          <a:p>
            <a:r>
              <a:rPr lang="zh-CN" altLang="en-US" sz="2400" b="1">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rPr>
              <a:t>上课过程中的注意事项</a:t>
            </a:r>
            <a:endParaRPr lang="zh-CN" altLang="en-US" sz="2400" b="1">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endParaRPr>
          </a:p>
        </p:txBody>
      </p:sp>
      <p:sp>
        <p:nvSpPr>
          <p:cNvPr id="3" name="椭圆 2"/>
          <p:cNvSpPr/>
          <p:nvPr/>
        </p:nvSpPr>
        <p:spPr>
          <a:xfrm>
            <a:off x="719138" y="681990"/>
            <a:ext cx="165259" cy="165259"/>
          </a:xfrm>
          <a:prstGeom prst="ellipse">
            <a:avLst/>
          </a:prstGeom>
          <a:solidFill>
            <a:srgbClr val="60BF8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4" name="文本框 3"/>
          <p:cNvSpPr txBox="1"/>
          <p:nvPr/>
        </p:nvSpPr>
        <p:spPr>
          <a:xfrm>
            <a:off x="4982051" y="2113598"/>
            <a:ext cx="2638425" cy="1361911"/>
          </a:xfrm>
          <a:prstGeom prst="rect">
            <a:avLst/>
          </a:prstGeom>
          <a:noFill/>
        </p:spPr>
        <p:txBody>
          <a:bodyPr wrap="square" lIns="68580" tIns="34290" rIns="68580" bIns="34290" rtlCol="0">
            <a:spAutoFit/>
          </a:bodyPr>
          <a:lstStyle/>
          <a:p>
            <a:pPr marL="214630" indent="-214630">
              <a:lnSpc>
                <a:spcPct val="150000"/>
              </a:lnSpc>
              <a:buFont typeface="Wingdings" panose="05000000000000000000" charset="0"/>
              <a:buChar char="Ø"/>
            </a:pPr>
            <a:r>
              <a:rPr lang="zh-CN" altLang="en-US">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rPr>
              <a:t>在指定座位就坐</a:t>
            </a:r>
            <a:endParaRPr lang="zh-CN" altLang="en-US">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endParaRPr>
          </a:p>
          <a:p>
            <a:pPr marL="214630" indent="-214630">
              <a:lnSpc>
                <a:spcPct val="150000"/>
              </a:lnSpc>
              <a:buFont typeface="Wingdings" panose="05000000000000000000" charset="0"/>
              <a:buChar char="Ø"/>
            </a:pPr>
            <a:r>
              <a:rPr lang="zh-CN" altLang="en-US">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rPr>
              <a:t>全程佩戴口罩</a:t>
            </a:r>
            <a:endParaRPr lang="zh-CN" altLang="en-US">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endParaRPr>
          </a:p>
          <a:p>
            <a:pPr marL="214630" indent="-214630">
              <a:lnSpc>
                <a:spcPct val="150000"/>
              </a:lnSpc>
              <a:buFont typeface="Wingdings" panose="05000000000000000000" charset="0"/>
              <a:buChar char="Ø"/>
            </a:pPr>
            <a:r>
              <a:rPr lang="zh-CN" altLang="en-US">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rPr>
              <a:t>遵守课堂纪律</a:t>
            </a:r>
            <a:endParaRPr lang="zh-CN" altLang="en-US">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endParaRPr>
          </a:p>
          <a:p>
            <a:pPr marL="214630" indent="-214630">
              <a:lnSpc>
                <a:spcPct val="150000"/>
              </a:lnSpc>
              <a:buFont typeface="Wingdings" panose="05000000000000000000" charset="0"/>
              <a:buChar char="Ø"/>
            </a:pPr>
            <a:r>
              <a:rPr lang="zh-CN" altLang="en-US">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rPr>
              <a:t>不借用他人学习资料和文具</a:t>
            </a:r>
            <a:endParaRPr lang="zh-CN" altLang="en-US">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endParaRPr>
          </a:p>
        </p:txBody>
      </p:sp>
      <p:pic>
        <p:nvPicPr>
          <p:cNvPr id="6" name="图片 5" descr="2af97c020e823669374b2f0d48149378"/>
          <p:cNvPicPr>
            <a:picLocks noChangeAspect="1"/>
          </p:cNvPicPr>
          <p:nvPr/>
        </p:nvPicPr>
        <p:blipFill>
          <a:blip r:embed="rId1" cstate="email"/>
          <a:stretch>
            <a:fillRect/>
          </a:stretch>
        </p:blipFill>
        <p:spPr>
          <a:xfrm>
            <a:off x="1031081" y="227648"/>
            <a:ext cx="3391853" cy="4522946"/>
          </a:xfrm>
          <a:prstGeom prst="rect">
            <a:avLst/>
          </a:prstGeom>
        </p:spPr>
      </p:pic>
    </p:spTree>
    <p:custDataLst>
      <p:tags r:id="rId2"/>
    </p:custData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对角圆角矩形 4"/>
          <p:cNvSpPr/>
          <p:nvPr/>
        </p:nvSpPr>
        <p:spPr>
          <a:xfrm>
            <a:off x="488633" y="393383"/>
            <a:ext cx="8167211" cy="4357211"/>
          </a:xfrm>
          <a:prstGeom prst="round2DiagRect">
            <a:avLst/>
          </a:prstGeom>
          <a:noFill/>
          <a:ln w="28575">
            <a:solidFill>
              <a:srgbClr val="60BF86"/>
            </a:solidFill>
            <a:prstDash val="dashDot"/>
          </a:ln>
          <a:extLst>
            <a:ext uri="{909E8E84-426E-40DD-AFC4-6F175D3DCCD1}">
              <a14:hiddenFill xmlns:a14="http://schemas.microsoft.com/office/drawing/2010/main">
                <a:solidFill>
                  <a:schemeClr val="bg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altLang="zh-CN">
                <a:latin typeface="微软雅黑" panose="020B0503020204020204" charset="-122"/>
                <a:ea typeface="微软雅黑" panose="020B0503020204020204" charset="-122"/>
                <a:sym typeface="微软雅黑" panose="020B0503020204020204" charset="-122"/>
              </a:rPr>
              <a:t>[</a:t>
            </a:r>
            <a:endParaRPr lang="en-US" altLang="zh-CN">
              <a:latin typeface="微软雅黑" panose="020B0503020204020204" charset="-122"/>
              <a:ea typeface="微软雅黑" panose="020B0503020204020204" charset="-122"/>
              <a:sym typeface="微软雅黑" panose="020B0503020204020204" charset="-122"/>
            </a:endParaRPr>
          </a:p>
        </p:txBody>
      </p:sp>
      <p:sp>
        <p:nvSpPr>
          <p:cNvPr id="2" name="文本框 1"/>
          <p:cNvSpPr txBox="1"/>
          <p:nvPr/>
        </p:nvSpPr>
        <p:spPr>
          <a:xfrm>
            <a:off x="884396" y="545783"/>
            <a:ext cx="3538538" cy="437674"/>
          </a:xfrm>
          <a:prstGeom prst="rect">
            <a:avLst/>
          </a:prstGeom>
          <a:noFill/>
        </p:spPr>
        <p:txBody>
          <a:bodyPr wrap="square" lIns="68580" tIns="34290" rIns="68580" bIns="34290" rtlCol="0">
            <a:spAutoFit/>
          </a:bodyPr>
          <a:lstStyle/>
          <a:p>
            <a:r>
              <a:rPr lang="zh-CN" altLang="en-US" sz="2400" b="1">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rPr>
              <a:t>课间休息或上体育课</a:t>
            </a:r>
            <a:endParaRPr lang="zh-CN" altLang="en-US" sz="2400" b="1">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endParaRPr>
          </a:p>
        </p:txBody>
      </p:sp>
      <p:sp>
        <p:nvSpPr>
          <p:cNvPr id="3" name="椭圆 2"/>
          <p:cNvSpPr/>
          <p:nvPr/>
        </p:nvSpPr>
        <p:spPr>
          <a:xfrm>
            <a:off x="719138" y="681990"/>
            <a:ext cx="165259" cy="165259"/>
          </a:xfrm>
          <a:prstGeom prst="ellipse">
            <a:avLst/>
          </a:prstGeom>
          <a:solidFill>
            <a:srgbClr val="60BF8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4" name="文本框 3"/>
          <p:cNvSpPr txBox="1"/>
          <p:nvPr/>
        </p:nvSpPr>
        <p:spPr>
          <a:xfrm>
            <a:off x="719137" y="1830229"/>
            <a:ext cx="4332923" cy="2008242"/>
          </a:xfrm>
          <a:prstGeom prst="rect">
            <a:avLst/>
          </a:prstGeom>
          <a:noFill/>
        </p:spPr>
        <p:txBody>
          <a:bodyPr wrap="square" lIns="68580" tIns="34290" rIns="68580" bIns="34290" rtlCol="0">
            <a:spAutoFit/>
          </a:bodyPr>
          <a:lstStyle/>
          <a:p>
            <a:pPr marL="214630" indent="-214630">
              <a:lnSpc>
                <a:spcPct val="150000"/>
              </a:lnSpc>
              <a:buFont typeface="Arial" panose="020B0604020202020204" pitchFamily="34" charset="0"/>
              <a:buChar char="•"/>
            </a:pPr>
            <a:r>
              <a:rPr lang="zh-CN" altLang="en-US">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禁止串班</a:t>
            </a:r>
            <a:endParaRPr lang="zh-CN" altLang="en-US">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endParaRPr>
          </a:p>
          <a:p>
            <a:pPr marL="214630" indent="-214630">
              <a:lnSpc>
                <a:spcPct val="150000"/>
              </a:lnSpc>
              <a:buFont typeface="Arial" panose="020B0604020202020204" pitchFamily="34" charset="0"/>
              <a:buChar char="•"/>
            </a:pPr>
            <a:r>
              <a:rPr lang="zh-CN" altLang="en-US">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尽量戴口罩</a:t>
            </a:r>
            <a:endParaRPr lang="zh-CN" altLang="en-US">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endParaRPr>
          </a:p>
          <a:p>
            <a:pPr marL="214630" indent="-214630">
              <a:lnSpc>
                <a:spcPct val="150000"/>
              </a:lnSpc>
              <a:buFont typeface="Arial" panose="020B0604020202020204" pitchFamily="34" charset="0"/>
              <a:buChar char="•"/>
            </a:pPr>
            <a:r>
              <a:rPr lang="zh-CN" altLang="en-US">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保持</a:t>
            </a:r>
            <a:r>
              <a:rPr lang="en-US" altLang="zh-CN">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1.5</a:t>
            </a:r>
            <a:r>
              <a:rPr lang="zh-CN" altLang="en-US">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米以上距离</a:t>
            </a:r>
            <a:endParaRPr lang="zh-CN" altLang="en-US">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endParaRPr>
          </a:p>
          <a:p>
            <a:pPr marL="214630" indent="-214630">
              <a:lnSpc>
                <a:spcPct val="150000"/>
              </a:lnSpc>
              <a:buFont typeface="Arial" panose="020B0604020202020204" pitchFamily="34" charset="0"/>
              <a:buChar char="•"/>
            </a:pPr>
            <a:r>
              <a:rPr lang="zh-CN" altLang="en-US">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运动结束后及时进行手清洁和消毒</a:t>
            </a:r>
            <a:endParaRPr lang="zh-CN" altLang="en-US">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endParaRPr>
          </a:p>
          <a:p>
            <a:pPr marL="214630" indent="-214630">
              <a:lnSpc>
                <a:spcPct val="150000"/>
              </a:lnSpc>
              <a:buFont typeface="Arial" panose="020B0604020202020204" pitchFamily="34" charset="0"/>
              <a:buChar char="•"/>
            </a:pPr>
            <a:r>
              <a:rPr lang="zh-CN" altLang="en-US">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自带水杯和水，喝水前洗手，避开人群喝水，不喝自来水</a:t>
            </a:r>
            <a:endParaRPr lang="zh-CN" altLang="en-US">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endParaRPr>
          </a:p>
        </p:txBody>
      </p:sp>
      <p:pic>
        <p:nvPicPr>
          <p:cNvPr id="7" name="图片 6" descr="9b638b6d145d1fdf3419fbea8e978dac"/>
          <p:cNvPicPr>
            <a:picLocks noChangeAspect="1"/>
          </p:cNvPicPr>
          <p:nvPr/>
        </p:nvPicPr>
        <p:blipFill>
          <a:blip r:embed="rId1" cstate="email"/>
          <a:stretch>
            <a:fillRect/>
          </a:stretch>
        </p:blipFill>
        <p:spPr>
          <a:xfrm>
            <a:off x="5488781" y="1284923"/>
            <a:ext cx="2573655" cy="2573655"/>
          </a:xfrm>
          <a:prstGeom prst="rect">
            <a:avLst/>
          </a:prstGeom>
        </p:spPr>
      </p:pic>
    </p:spTree>
    <p:custDataLst>
      <p:tags r:id="rId2"/>
    </p:custData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对角圆角矩形 4"/>
          <p:cNvSpPr/>
          <p:nvPr/>
        </p:nvSpPr>
        <p:spPr>
          <a:xfrm>
            <a:off x="488633" y="393383"/>
            <a:ext cx="8167211" cy="4357211"/>
          </a:xfrm>
          <a:prstGeom prst="round2DiagRect">
            <a:avLst/>
          </a:prstGeom>
          <a:noFill/>
          <a:ln w="28575">
            <a:solidFill>
              <a:srgbClr val="60BF86"/>
            </a:solidFill>
            <a:prstDash val="dashDot"/>
          </a:ln>
          <a:extLst>
            <a:ext uri="{909E8E84-426E-40DD-AFC4-6F175D3DCCD1}">
              <a14:hiddenFill xmlns:a14="http://schemas.microsoft.com/office/drawing/2010/main">
                <a:solidFill>
                  <a:schemeClr val="bg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altLang="zh-CN">
                <a:latin typeface="微软雅黑" panose="020B0503020204020204" charset="-122"/>
                <a:ea typeface="微软雅黑" panose="020B0503020204020204" charset="-122"/>
                <a:sym typeface="微软雅黑" panose="020B0503020204020204" charset="-122"/>
              </a:rPr>
              <a:t>[</a:t>
            </a:r>
            <a:endParaRPr lang="en-US" altLang="zh-CN">
              <a:latin typeface="微软雅黑" panose="020B0503020204020204" charset="-122"/>
              <a:ea typeface="微软雅黑" panose="020B0503020204020204" charset="-122"/>
              <a:sym typeface="微软雅黑" panose="020B0503020204020204" charset="-122"/>
            </a:endParaRPr>
          </a:p>
        </p:txBody>
      </p:sp>
      <p:sp>
        <p:nvSpPr>
          <p:cNvPr id="2" name="文本框 1"/>
          <p:cNvSpPr txBox="1"/>
          <p:nvPr/>
        </p:nvSpPr>
        <p:spPr>
          <a:xfrm>
            <a:off x="884396" y="545783"/>
            <a:ext cx="3538538" cy="437674"/>
          </a:xfrm>
          <a:prstGeom prst="rect">
            <a:avLst/>
          </a:prstGeom>
          <a:noFill/>
        </p:spPr>
        <p:txBody>
          <a:bodyPr wrap="square" lIns="68580" tIns="34290" rIns="68580" bIns="34290" rtlCol="0">
            <a:spAutoFit/>
          </a:bodyPr>
          <a:lstStyle/>
          <a:p>
            <a:r>
              <a:rPr lang="zh-CN" altLang="en-US" sz="2400" b="1">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rPr>
              <a:t>上卫生间的注意事项</a:t>
            </a:r>
            <a:endParaRPr lang="zh-CN" altLang="en-US" sz="2400" b="1">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endParaRPr>
          </a:p>
        </p:txBody>
      </p:sp>
      <p:sp>
        <p:nvSpPr>
          <p:cNvPr id="3" name="椭圆 2"/>
          <p:cNvSpPr/>
          <p:nvPr/>
        </p:nvSpPr>
        <p:spPr>
          <a:xfrm>
            <a:off x="719138" y="681990"/>
            <a:ext cx="165259" cy="165259"/>
          </a:xfrm>
          <a:prstGeom prst="ellipse">
            <a:avLst/>
          </a:prstGeom>
          <a:solidFill>
            <a:srgbClr val="60BF8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4" name="文本框 3"/>
          <p:cNvSpPr txBox="1"/>
          <p:nvPr/>
        </p:nvSpPr>
        <p:spPr>
          <a:xfrm>
            <a:off x="4510564" y="2221231"/>
            <a:ext cx="4145280" cy="1361911"/>
          </a:xfrm>
          <a:prstGeom prst="rect">
            <a:avLst/>
          </a:prstGeom>
          <a:noFill/>
        </p:spPr>
        <p:txBody>
          <a:bodyPr wrap="square" lIns="68580" tIns="34290" rIns="68580" bIns="34290" rtlCol="0">
            <a:spAutoFit/>
          </a:bodyPr>
          <a:lstStyle/>
          <a:p>
            <a:pPr marL="214630" indent="-214630">
              <a:lnSpc>
                <a:spcPct val="150000"/>
              </a:lnSpc>
              <a:buFont typeface="Wingdings" panose="05000000000000000000" charset="0"/>
              <a:buChar char="Ø"/>
            </a:pPr>
            <a:r>
              <a:rPr lang="zh-CN" altLang="en-US">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rPr>
              <a:t>时间应错峰、不聚集</a:t>
            </a:r>
            <a:endParaRPr lang="zh-CN" altLang="en-US">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endParaRPr>
          </a:p>
          <a:p>
            <a:pPr marL="214630" indent="-214630">
              <a:lnSpc>
                <a:spcPct val="150000"/>
              </a:lnSpc>
              <a:buFont typeface="Wingdings" panose="05000000000000000000" charset="0"/>
              <a:buChar char="Ø"/>
            </a:pPr>
            <a:r>
              <a:rPr lang="zh-CN" altLang="en-US">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rPr>
              <a:t>全程戴口罩</a:t>
            </a:r>
            <a:endParaRPr lang="zh-CN" altLang="en-US">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endParaRPr>
          </a:p>
          <a:p>
            <a:pPr marL="214630" indent="-214630">
              <a:lnSpc>
                <a:spcPct val="150000"/>
              </a:lnSpc>
              <a:buFont typeface="Wingdings" panose="05000000000000000000" charset="0"/>
              <a:buChar char="Ø"/>
            </a:pPr>
            <a:r>
              <a:rPr lang="zh-CN" altLang="en-US">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rPr>
              <a:t>便前便后洗手、消寺</a:t>
            </a:r>
            <a:endParaRPr lang="zh-CN" altLang="en-US">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endParaRPr>
          </a:p>
          <a:p>
            <a:pPr marL="214630" indent="-214630">
              <a:lnSpc>
                <a:spcPct val="150000"/>
              </a:lnSpc>
              <a:buFont typeface="Wingdings" panose="05000000000000000000" charset="0"/>
              <a:buChar char="Ø"/>
            </a:pPr>
            <a:r>
              <a:rPr lang="zh-CN" altLang="en-US">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rPr>
              <a:t>如出现腹泻及时报告班主任，进行规范消寿处理</a:t>
            </a:r>
            <a:endParaRPr lang="zh-CN" altLang="en-US">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endParaRPr>
          </a:p>
        </p:txBody>
      </p:sp>
      <p:pic>
        <p:nvPicPr>
          <p:cNvPr id="6" name="图片 5" descr="41feb48a61437a317a2d08c25737db06"/>
          <p:cNvPicPr>
            <a:picLocks noChangeAspect="1"/>
          </p:cNvPicPr>
          <p:nvPr/>
        </p:nvPicPr>
        <p:blipFill>
          <a:blip r:embed="rId1" cstate="email"/>
          <a:stretch>
            <a:fillRect/>
          </a:stretch>
        </p:blipFill>
        <p:spPr>
          <a:xfrm>
            <a:off x="691039" y="1366838"/>
            <a:ext cx="3731895" cy="2798921"/>
          </a:xfrm>
          <a:prstGeom prst="rect">
            <a:avLst/>
          </a:prstGeom>
        </p:spPr>
      </p:pic>
    </p:spTree>
    <p:custDataLst>
      <p:tags r:id="rId2"/>
    </p:custData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linds(horizontal)">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对角圆角矩形 4"/>
          <p:cNvSpPr/>
          <p:nvPr/>
        </p:nvSpPr>
        <p:spPr>
          <a:xfrm>
            <a:off x="488633" y="393383"/>
            <a:ext cx="8167211" cy="4357211"/>
          </a:xfrm>
          <a:prstGeom prst="round2DiagRect">
            <a:avLst/>
          </a:prstGeom>
          <a:noFill/>
          <a:ln w="28575">
            <a:solidFill>
              <a:srgbClr val="60BF86"/>
            </a:solidFill>
            <a:prstDash val="dashDot"/>
          </a:ln>
          <a:extLst>
            <a:ext uri="{909E8E84-426E-40DD-AFC4-6F175D3DCCD1}">
              <a14:hiddenFill xmlns:a14="http://schemas.microsoft.com/office/drawing/2010/main">
                <a:solidFill>
                  <a:schemeClr val="bg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altLang="zh-CN">
                <a:latin typeface="微软雅黑" panose="020B0503020204020204" charset="-122"/>
                <a:ea typeface="微软雅黑" panose="020B0503020204020204" charset="-122"/>
                <a:sym typeface="微软雅黑" panose="020B0503020204020204" charset="-122"/>
              </a:rPr>
              <a:t>[</a:t>
            </a:r>
            <a:endParaRPr lang="en-US" altLang="zh-CN">
              <a:latin typeface="微软雅黑" panose="020B0503020204020204" charset="-122"/>
              <a:ea typeface="微软雅黑" panose="020B0503020204020204" charset="-122"/>
              <a:sym typeface="微软雅黑" panose="020B0503020204020204" charset="-122"/>
            </a:endParaRPr>
          </a:p>
        </p:txBody>
      </p:sp>
      <p:sp>
        <p:nvSpPr>
          <p:cNvPr id="2" name="文本框 1"/>
          <p:cNvSpPr txBox="1"/>
          <p:nvPr/>
        </p:nvSpPr>
        <p:spPr>
          <a:xfrm>
            <a:off x="884396" y="545783"/>
            <a:ext cx="3538538" cy="437674"/>
          </a:xfrm>
          <a:prstGeom prst="rect">
            <a:avLst/>
          </a:prstGeom>
          <a:noFill/>
        </p:spPr>
        <p:txBody>
          <a:bodyPr wrap="square" lIns="68580" tIns="34290" rIns="68580" bIns="34290" rtlCol="0">
            <a:spAutoFit/>
          </a:bodyPr>
          <a:lstStyle/>
          <a:p>
            <a:r>
              <a:rPr lang="zh-CN" altLang="en-US" sz="2400" b="1">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rPr>
              <a:t>上课时间调整及体温检测</a:t>
            </a:r>
            <a:endParaRPr lang="zh-CN" altLang="en-US" sz="2400" b="1">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endParaRPr>
          </a:p>
        </p:txBody>
      </p:sp>
      <p:sp>
        <p:nvSpPr>
          <p:cNvPr id="3" name="椭圆 2"/>
          <p:cNvSpPr/>
          <p:nvPr/>
        </p:nvSpPr>
        <p:spPr>
          <a:xfrm>
            <a:off x="719138" y="681990"/>
            <a:ext cx="165259" cy="165259"/>
          </a:xfrm>
          <a:prstGeom prst="ellipse">
            <a:avLst/>
          </a:prstGeom>
          <a:solidFill>
            <a:srgbClr val="60BF8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4" name="文本框 3"/>
          <p:cNvSpPr txBox="1"/>
          <p:nvPr/>
        </p:nvSpPr>
        <p:spPr>
          <a:xfrm>
            <a:off x="1089660" y="2197418"/>
            <a:ext cx="3333274" cy="1038746"/>
          </a:xfrm>
          <a:prstGeom prst="rect">
            <a:avLst/>
          </a:prstGeom>
          <a:noFill/>
        </p:spPr>
        <p:txBody>
          <a:bodyPr wrap="square" lIns="68580" tIns="34290" rIns="68580" bIns="34290" rtlCol="0">
            <a:spAutoFit/>
          </a:bodyPr>
          <a:lstStyle/>
          <a:p>
            <a:pPr marL="214630" indent="-214630">
              <a:lnSpc>
                <a:spcPct val="150000"/>
              </a:lnSpc>
              <a:buFont typeface="Arial" panose="020B0604020202020204" pitchFamily="34" charset="0"/>
              <a:buChar char="•"/>
            </a:pPr>
            <a:r>
              <a:rPr lang="zh-CN" altLang="en-US">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课间操取消，改为常规</a:t>
            </a:r>
            <a:r>
              <a:rPr lang="en-US" altLang="zh-CN">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10</a:t>
            </a:r>
            <a:r>
              <a:rPr lang="zh-CN" altLang="en-US">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分钟休息</a:t>
            </a:r>
            <a:endParaRPr lang="zh-CN" altLang="en-US">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endParaRPr>
          </a:p>
          <a:p>
            <a:pPr marL="214630" indent="-214630">
              <a:lnSpc>
                <a:spcPct val="150000"/>
              </a:lnSpc>
              <a:buFont typeface="Arial" panose="020B0604020202020204" pitchFamily="34" charset="0"/>
              <a:buChar char="•"/>
            </a:pPr>
            <a:r>
              <a:rPr lang="zh-CN" altLang="en-US">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一 天</a:t>
            </a:r>
            <a:r>
              <a:rPr lang="en-US" altLang="zh-CN">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4</a:t>
            </a:r>
            <a:r>
              <a:rPr lang="zh-CN" altLang="en-US">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次体温检测</a:t>
            </a:r>
            <a:r>
              <a:rPr lang="en-US" altLang="zh-CN">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a:t>
            </a:r>
            <a:r>
              <a:rPr lang="zh-CN" altLang="en-US">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上午上学、上午放学、下午上学、下午放学。</a:t>
            </a:r>
            <a:endParaRPr lang="zh-CN" altLang="en-US">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endParaRPr>
          </a:p>
        </p:txBody>
      </p:sp>
      <p:pic>
        <p:nvPicPr>
          <p:cNvPr id="6" name="图片 5" descr="55a0f2e616ec1e1bb25952d22fbb467a"/>
          <p:cNvPicPr>
            <a:picLocks noChangeAspect="1"/>
          </p:cNvPicPr>
          <p:nvPr/>
        </p:nvPicPr>
        <p:blipFill>
          <a:blip r:embed="rId1" cstate="email"/>
          <a:stretch>
            <a:fillRect/>
          </a:stretch>
        </p:blipFill>
        <p:spPr>
          <a:xfrm>
            <a:off x="4855369" y="1280636"/>
            <a:ext cx="3089910" cy="2826068"/>
          </a:xfrm>
          <a:prstGeom prst="rect">
            <a:avLst/>
          </a:prstGeom>
        </p:spPr>
      </p:pic>
    </p:spTree>
    <p:custDataLst>
      <p:tags r:id="rId2"/>
    </p:custData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linds(horizontal)">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对角圆角矩形 4"/>
          <p:cNvSpPr/>
          <p:nvPr/>
        </p:nvSpPr>
        <p:spPr>
          <a:xfrm>
            <a:off x="488633" y="393383"/>
            <a:ext cx="8167211" cy="4357211"/>
          </a:xfrm>
          <a:prstGeom prst="round2DiagRect">
            <a:avLst/>
          </a:prstGeom>
          <a:noFill/>
          <a:ln w="28575">
            <a:solidFill>
              <a:srgbClr val="60BF86"/>
            </a:solidFill>
            <a:prstDash val="dashDot"/>
          </a:ln>
          <a:extLst>
            <a:ext uri="{909E8E84-426E-40DD-AFC4-6F175D3DCCD1}">
              <a14:hiddenFill xmlns:a14="http://schemas.microsoft.com/office/drawing/2010/main">
                <a:solidFill>
                  <a:schemeClr val="bg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altLang="zh-CN">
                <a:latin typeface="微软雅黑" panose="020B0503020204020204" charset="-122"/>
                <a:ea typeface="微软雅黑" panose="020B0503020204020204" charset="-122"/>
                <a:sym typeface="微软雅黑" panose="020B0503020204020204" charset="-122"/>
              </a:rPr>
              <a:t>[</a:t>
            </a:r>
            <a:endParaRPr lang="en-US" altLang="zh-CN">
              <a:latin typeface="微软雅黑" panose="020B0503020204020204" charset="-122"/>
              <a:ea typeface="微软雅黑" panose="020B0503020204020204" charset="-122"/>
              <a:sym typeface="微软雅黑" panose="020B0503020204020204" charset="-122"/>
            </a:endParaRPr>
          </a:p>
        </p:txBody>
      </p:sp>
      <p:sp>
        <p:nvSpPr>
          <p:cNvPr id="2" name="文本框 1"/>
          <p:cNvSpPr txBox="1"/>
          <p:nvPr/>
        </p:nvSpPr>
        <p:spPr>
          <a:xfrm>
            <a:off x="884396" y="545783"/>
            <a:ext cx="3538538" cy="437674"/>
          </a:xfrm>
          <a:prstGeom prst="rect">
            <a:avLst/>
          </a:prstGeom>
          <a:noFill/>
        </p:spPr>
        <p:txBody>
          <a:bodyPr wrap="square" lIns="68580" tIns="34290" rIns="68580" bIns="34290" rtlCol="0">
            <a:spAutoFit/>
          </a:bodyPr>
          <a:lstStyle/>
          <a:p>
            <a:r>
              <a:rPr lang="zh-CN" altLang="en-US" sz="2400" b="1">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rPr>
              <a:t>教室、环境区卫生</a:t>
            </a:r>
            <a:endParaRPr lang="zh-CN" altLang="en-US" sz="2400" b="1">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endParaRPr>
          </a:p>
        </p:txBody>
      </p:sp>
      <p:sp>
        <p:nvSpPr>
          <p:cNvPr id="3" name="椭圆 2"/>
          <p:cNvSpPr/>
          <p:nvPr/>
        </p:nvSpPr>
        <p:spPr>
          <a:xfrm>
            <a:off x="719138" y="681990"/>
            <a:ext cx="165259" cy="165259"/>
          </a:xfrm>
          <a:prstGeom prst="ellipse">
            <a:avLst/>
          </a:prstGeom>
          <a:solidFill>
            <a:srgbClr val="60BF8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4" name="文本框 3"/>
          <p:cNvSpPr txBox="1"/>
          <p:nvPr/>
        </p:nvSpPr>
        <p:spPr>
          <a:xfrm>
            <a:off x="884397" y="1955006"/>
            <a:ext cx="3872389" cy="2008242"/>
          </a:xfrm>
          <a:prstGeom prst="rect">
            <a:avLst/>
          </a:prstGeom>
          <a:noFill/>
        </p:spPr>
        <p:txBody>
          <a:bodyPr wrap="square" lIns="68580" tIns="34290" rIns="68580" bIns="34290" rtlCol="0">
            <a:spAutoFit/>
          </a:bodyPr>
          <a:lstStyle/>
          <a:p>
            <a:pPr marL="257175" indent="-257175">
              <a:lnSpc>
                <a:spcPct val="150000"/>
              </a:lnSpc>
              <a:buAutoNum type="arabicPeriod"/>
            </a:pPr>
            <a:r>
              <a:rPr lang="zh-CN" altLang="en-US">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值日生早上提前到校，先打开所有门窗，戴手套</a:t>
            </a:r>
            <a:r>
              <a:rPr lang="en-US" altLang="zh-CN">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a:t>
            </a:r>
            <a:r>
              <a:rPr lang="zh-CN" altLang="en-US">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保护皮肤</a:t>
            </a:r>
            <a:r>
              <a:rPr lang="en-US" altLang="zh-CN">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a:t>
            </a:r>
            <a:r>
              <a:rPr lang="zh-CN" altLang="en-US">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，再用清水洗净抹布擦桌凳。</a:t>
            </a:r>
            <a:endParaRPr lang="en-US" altLang="zh-CN">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endParaRPr>
          </a:p>
          <a:p>
            <a:pPr marL="257175" indent="-257175">
              <a:lnSpc>
                <a:spcPct val="150000"/>
              </a:lnSpc>
              <a:buAutoNum type="arabicPeriod"/>
            </a:pPr>
            <a:r>
              <a:rPr lang="zh-CN" altLang="en-US">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区分，手套用清水冲干净，所有卫生工具用完及时放回制定位置。</a:t>
            </a:r>
            <a:endParaRPr lang="en-US" altLang="zh-CN">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endParaRPr>
          </a:p>
          <a:p>
            <a:pPr marL="257175" indent="-257175">
              <a:lnSpc>
                <a:spcPct val="150000"/>
              </a:lnSpc>
              <a:buAutoNum type="arabicPeriod"/>
            </a:pPr>
            <a:r>
              <a:rPr lang="zh-CN" altLang="en-US">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卫生工具按标簽悬挂，不能出错</a:t>
            </a:r>
            <a:endParaRPr lang="en-US" altLang="zh-CN">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endParaRPr>
          </a:p>
          <a:p>
            <a:pPr marL="257175" indent="-257175">
              <a:lnSpc>
                <a:spcPct val="150000"/>
              </a:lnSpc>
              <a:buAutoNum type="arabicPeriod"/>
            </a:pPr>
            <a:r>
              <a:rPr lang="zh-CN" altLang="en-US">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及时维护 卫生工具上的标签</a:t>
            </a:r>
            <a:endParaRPr lang="zh-CN" altLang="en-US">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endParaRPr>
          </a:p>
        </p:txBody>
      </p:sp>
      <p:pic>
        <p:nvPicPr>
          <p:cNvPr id="7" name="图片 6" descr="23f17aa78d993e8606d647b61eec6685"/>
          <p:cNvPicPr>
            <a:picLocks noChangeAspect="1"/>
          </p:cNvPicPr>
          <p:nvPr/>
        </p:nvPicPr>
        <p:blipFill>
          <a:blip r:embed="rId1" cstate="email"/>
          <a:stretch>
            <a:fillRect/>
          </a:stretch>
        </p:blipFill>
        <p:spPr>
          <a:xfrm>
            <a:off x="5457349" y="1402556"/>
            <a:ext cx="2521268" cy="2490788"/>
          </a:xfrm>
          <a:prstGeom prst="rect">
            <a:avLst/>
          </a:prstGeom>
        </p:spPr>
      </p:pic>
    </p:spTree>
    <p:custDataLst>
      <p:tags r:id="rId2"/>
    </p:custData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linds(horizontal)">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对角圆角矩形 4"/>
          <p:cNvSpPr/>
          <p:nvPr/>
        </p:nvSpPr>
        <p:spPr>
          <a:xfrm>
            <a:off x="488633" y="393383"/>
            <a:ext cx="8167211" cy="4357211"/>
          </a:xfrm>
          <a:prstGeom prst="round2DiagRect">
            <a:avLst/>
          </a:prstGeom>
          <a:noFill/>
          <a:ln w="28575">
            <a:solidFill>
              <a:srgbClr val="60BF86"/>
            </a:solidFill>
            <a:prstDash val="dashDot"/>
          </a:ln>
          <a:extLst>
            <a:ext uri="{909E8E84-426E-40DD-AFC4-6F175D3DCCD1}">
              <a14:hiddenFill xmlns:a14="http://schemas.microsoft.com/office/drawing/2010/main">
                <a:solidFill>
                  <a:schemeClr val="bg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altLang="zh-CN">
                <a:latin typeface="微软雅黑" panose="020B0503020204020204" charset="-122"/>
                <a:ea typeface="微软雅黑" panose="020B0503020204020204" charset="-122"/>
                <a:sym typeface="微软雅黑" panose="020B0503020204020204" charset="-122"/>
              </a:rPr>
              <a:t>[</a:t>
            </a:r>
            <a:endParaRPr lang="en-US" altLang="zh-CN">
              <a:latin typeface="微软雅黑" panose="020B0503020204020204" charset="-122"/>
              <a:ea typeface="微软雅黑" panose="020B0503020204020204" charset="-122"/>
              <a:sym typeface="微软雅黑" panose="020B0503020204020204" charset="-122"/>
            </a:endParaRPr>
          </a:p>
        </p:txBody>
      </p:sp>
      <p:sp>
        <p:nvSpPr>
          <p:cNvPr id="2" name="文本框 1"/>
          <p:cNvSpPr txBox="1"/>
          <p:nvPr/>
        </p:nvSpPr>
        <p:spPr>
          <a:xfrm>
            <a:off x="884397" y="545783"/>
            <a:ext cx="4351496" cy="437674"/>
          </a:xfrm>
          <a:prstGeom prst="rect">
            <a:avLst/>
          </a:prstGeom>
          <a:noFill/>
        </p:spPr>
        <p:txBody>
          <a:bodyPr wrap="square" lIns="68580" tIns="34290" rIns="68580" bIns="34290" rtlCol="0">
            <a:spAutoFit/>
          </a:bodyPr>
          <a:lstStyle/>
          <a:p>
            <a:r>
              <a:rPr lang="zh-CN" altLang="en-US" sz="2400" b="1">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rPr>
              <a:t>你还需要按时给学校提供什么？</a:t>
            </a:r>
            <a:endParaRPr lang="zh-CN" altLang="en-US" sz="2400" b="1">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endParaRPr>
          </a:p>
        </p:txBody>
      </p:sp>
      <p:sp>
        <p:nvSpPr>
          <p:cNvPr id="3" name="椭圆 2"/>
          <p:cNvSpPr/>
          <p:nvPr/>
        </p:nvSpPr>
        <p:spPr>
          <a:xfrm>
            <a:off x="719138" y="681990"/>
            <a:ext cx="165259" cy="165259"/>
          </a:xfrm>
          <a:prstGeom prst="ellipse">
            <a:avLst/>
          </a:prstGeom>
          <a:solidFill>
            <a:srgbClr val="60BF8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7" name="文本框 6"/>
          <p:cNvSpPr txBox="1"/>
          <p:nvPr/>
        </p:nvSpPr>
        <p:spPr>
          <a:xfrm>
            <a:off x="4332923" y="1628299"/>
            <a:ext cx="2408396" cy="345281"/>
          </a:xfrm>
          <a:prstGeom prst="rect">
            <a:avLst/>
          </a:prstGeom>
          <a:solidFill>
            <a:srgbClr val="018754"/>
          </a:solidFill>
        </p:spPr>
        <p:txBody>
          <a:bodyPr wrap="square" lIns="68580" tIns="34290" rIns="68580" bIns="34290" rtlCol="0">
            <a:spAutoFit/>
          </a:bodyPr>
          <a:lstStyle/>
          <a:p>
            <a:pPr algn="ctr"/>
            <a:r>
              <a:rPr lang="en-US" altLang="zh-CN" sz="1800" b="1">
                <a:solidFill>
                  <a:schemeClr val="bg1"/>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1.</a:t>
            </a:r>
            <a:r>
              <a:rPr lang="zh-CN" altLang="en-US" sz="1800" b="1">
                <a:solidFill>
                  <a:schemeClr val="bg1"/>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体温检测卡</a:t>
            </a:r>
            <a:endParaRPr lang="zh-CN" altLang="en-US" sz="1800" b="1">
              <a:solidFill>
                <a:schemeClr val="bg1"/>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endParaRPr>
          </a:p>
        </p:txBody>
      </p:sp>
      <p:sp>
        <p:nvSpPr>
          <p:cNvPr id="8" name="文本框 7"/>
          <p:cNvSpPr txBox="1"/>
          <p:nvPr/>
        </p:nvSpPr>
        <p:spPr>
          <a:xfrm>
            <a:off x="4258628" y="2305526"/>
            <a:ext cx="4315301" cy="2008242"/>
          </a:xfrm>
          <a:prstGeom prst="rect">
            <a:avLst/>
          </a:prstGeom>
          <a:noFill/>
        </p:spPr>
        <p:txBody>
          <a:bodyPr wrap="square" lIns="68580" tIns="34290" rIns="68580" bIns="34290" rtlCol="0">
            <a:spAutoFit/>
          </a:bodyPr>
          <a:lstStyle/>
          <a:p>
            <a:pPr marL="214630" indent="-214630">
              <a:lnSpc>
                <a:spcPct val="150000"/>
              </a:lnSpc>
              <a:buFont typeface="Wingdings" panose="05000000000000000000" pitchFamily="2" charset="2"/>
              <a:buChar char="l"/>
            </a:pPr>
            <a:r>
              <a:rPr lang="zh-CN" altLang="en-US">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开学第一节课分发第一 周的体温检测卡，以张卡可以填写一周信息。</a:t>
            </a:r>
            <a:endParaRPr lang="zh-CN" altLang="en-US">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endParaRPr>
          </a:p>
          <a:p>
            <a:pPr marL="214630" indent="-214630">
              <a:lnSpc>
                <a:spcPct val="150000"/>
              </a:lnSpc>
              <a:buFont typeface="Wingdings" panose="05000000000000000000" pitchFamily="2" charset="2"/>
              <a:buChar char="l"/>
            </a:pPr>
            <a:r>
              <a:rPr lang="zh-CN" altLang="en-US">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每周五下午领取下一周的体温检测卡，自己保存好</a:t>
            </a:r>
            <a:endParaRPr lang="zh-CN" altLang="en-US">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endParaRPr>
          </a:p>
          <a:p>
            <a:pPr marL="214630" indent="-214630">
              <a:lnSpc>
                <a:spcPct val="150000"/>
              </a:lnSpc>
              <a:buFont typeface="Wingdings" panose="05000000000000000000" pitchFamily="2" charset="2"/>
              <a:buChar char="l"/>
            </a:pPr>
            <a:r>
              <a:rPr lang="zh-CN" altLang="en-US">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每天在家测量体温后，请家长在体温检测卡上签字</a:t>
            </a:r>
            <a:endParaRPr lang="zh-CN" altLang="en-US">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endParaRPr>
          </a:p>
          <a:p>
            <a:pPr marL="214630" indent="-214630">
              <a:lnSpc>
                <a:spcPct val="150000"/>
              </a:lnSpc>
              <a:buFont typeface="Wingdings" panose="05000000000000000000" pitchFamily="2" charset="2"/>
              <a:buChar char="l"/>
            </a:pPr>
            <a:r>
              <a:rPr lang="zh-CN" altLang="en-US">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每天</a:t>
            </a:r>
            <a:r>
              <a:rPr lang="en-US" altLang="zh-CN">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_ </a:t>
            </a:r>
            <a:r>
              <a:rPr lang="zh-CN" altLang="en-US">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上午上学、下午</a:t>
            </a:r>
            <a:r>
              <a:rPr lang="en-US" altLang="zh-CN">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 </a:t>
            </a:r>
            <a:r>
              <a:rPr lang="zh-CN" altLang="en-US">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上学进校</a:t>
            </a:r>
            <a:r>
              <a:rPr lang="en-US" altLang="zh-CN">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a:t>
            </a:r>
            <a:r>
              <a:rPr lang="zh-CN" altLang="en-US">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门</a:t>
            </a:r>
            <a:r>
              <a:rPr lang="en-US" altLang="zh-CN">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a:t>
            </a:r>
            <a:r>
              <a:rPr lang="zh-CN" altLang="en-US">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时向老师出示体温检测卡</a:t>
            </a:r>
            <a:endParaRPr lang="zh-CN" altLang="en-US">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endParaRPr>
          </a:p>
        </p:txBody>
      </p:sp>
      <p:pic>
        <p:nvPicPr>
          <p:cNvPr id="9" name="图片 8" descr="907e146a690d1f0b63bcaacd1bc6c662"/>
          <p:cNvPicPr>
            <a:picLocks noChangeAspect="1"/>
          </p:cNvPicPr>
          <p:nvPr/>
        </p:nvPicPr>
        <p:blipFill>
          <a:blip r:embed="rId1" cstate="email"/>
          <a:stretch>
            <a:fillRect/>
          </a:stretch>
        </p:blipFill>
        <p:spPr>
          <a:xfrm>
            <a:off x="719138" y="1417797"/>
            <a:ext cx="2535555" cy="2557939"/>
          </a:xfrm>
          <a:prstGeom prst="rect">
            <a:avLst/>
          </a:prstGeom>
        </p:spPr>
      </p:pic>
    </p:spTree>
    <p:custDataLst>
      <p:tags r:id="rId2"/>
    </p:custData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linds(horizontal)">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blinds(horizontal)">
                                      <p:cBhvr>
                                        <p:cTn id="1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对角圆角矩形 4"/>
          <p:cNvSpPr/>
          <p:nvPr/>
        </p:nvSpPr>
        <p:spPr>
          <a:xfrm>
            <a:off x="488633" y="393383"/>
            <a:ext cx="8167211" cy="4357211"/>
          </a:xfrm>
          <a:prstGeom prst="round2DiagRect">
            <a:avLst/>
          </a:prstGeom>
          <a:noFill/>
          <a:ln w="28575">
            <a:solidFill>
              <a:srgbClr val="60BF86"/>
            </a:solidFill>
            <a:prstDash val="dashDot"/>
          </a:ln>
          <a:extLst>
            <a:ext uri="{909E8E84-426E-40DD-AFC4-6F175D3DCCD1}">
              <a14:hiddenFill xmlns:a14="http://schemas.microsoft.com/office/drawing/2010/main">
                <a:solidFill>
                  <a:schemeClr val="bg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altLang="zh-CN">
                <a:latin typeface="微软雅黑" panose="020B0503020204020204" charset="-122"/>
                <a:ea typeface="微软雅黑" panose="020B0503020204020204" charset="-122"/>
                <a:sym typeface="微软雅黑" panose="020B0503020204020204" charset="-122"/>
              </a:rPr>
              <a:t>[</a:t>
            </a:r>
            <a:endParaRPr lang="en-US" altLang="zh-CN">
              <a:latin typeface="微软雅黑" panose="020B0503020204020204" charset="-122"/>
              <a:ea typeface="微软雅黑" panose="020B0503020204020204" charset="-122"/>
              <a:sym typeface="微软雅黑" panose="020B0503020204020204" charset="-122"/>
            </a:endParaRPr>
          </a:p>
        </p:txBody>
      </p:sp>
      <p:sp>
        <p:nvSpPr>
          <p:cNvPr id="2" name="文本框 1"/>
          <p:cNvSpPr txBox="1"/>
          <p:nvPr/>
        </p:nvSpPr>
        <p:spPr>
          <a:xfrm>
            <a:off x="884397" y="545783"/>
            <a:ext cx="4351496" cy="437674"/>
          </a:xfrm>
          <a:prstGeom prst="rect">
            <a:avLst/>
          </a:prstGeom>
          <a:noFill/>
        </p:spPr>
        <p:txBody>
          <a:bodyPr wrap="square" lIns="68580" tIns="34290" rIns="68580" bIns="34290" rtlCol="0">
            <a:spAutoFit/>
          </a:bodyPr>
          <a:lstStyle/>
          <a:p>
            <a:r>
              <a:rPr lang="zh-CN" altLang="en-US" sz="2400" b="1">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rPr>
              <a:t>你还需要按时给学校提供什么？</a:t>
            </a:r>
            <a:endParaRPr lang="zh-CN" altLang="en-US" sz="2400" b="1">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endParaRPr>
          </a:p>
        </p:txBody>
      </p:sp>
      <p:sp>
        <p:nvSpPr>
          <p:cNvPr id="3" name="椭圆 2"/>
          <p:cNvSpPr/>
          <p:nvPr/>
        </p:nvSpPr>
        <p:spPr>
          <a:xfrm>
            <a:off x="719138" y="681990"/>
            <a:ext cx="165259" cy="165259"/>
          </a:xfrm>
          <a:prstGeom prst="ellipse">
            <a:avLst/>
          </a:prstGeom>
          <a:solidFill>
            <a:srgbClr val="60BF8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7" name="文本框 6"/>
          <p:cNvSpPr txBox="1"/>
          <p:nvPr/>
        </p:nvSpPr>
        <p:spPr>
          <a:xfrm>
            <a:off x="4332923" y="1628299"/>
            <a:ext cx="2408396" cy="345281"/>
          </a:xfrm>
          <a:prstGeom prst="rect">
            <a:avLst/>
          </a:prstGeom>
          <a:solidFill>
            <a:srgbClr val="018754"/>
          </a:solidFill>
        </p:spPr>
        <p:txBody>
          <a:bodyPr wrap="square" lIns="68580" tIns="34290" rIns="68580" bIns="34290" rtlCol="0">
            <a:spAutoFit/>
          </a:bodyPr>
          <a:lstStyle/>
          <a:p>
            <a:pPr algn="ctr"/>
            <a:r>
              <a:rPr lang="en-US" altLang="zh-CN" sz="1800" b="1">
                <a:solidFill>
                  <a:schemeClr val="bg1"/>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2.</a:t>
            </a:r>
            <a:r>
              <a:rPr lang="zh-CN" altLang="en-US" sz="1800" b="1">
                <a:solidFill>
                  <a:schemeClr val="bg1"/>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随时汇报旅居史</a:t>
            </a:r>
            <a:endParaRPr lang="zh-CN" altLang="en-US" sz="1800" b="1">
              <a:solidFill>
                <a:schemeClr val="bg1"/>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endParaRPr>
          </a:p>
        </p:txBody>
      </p:sp>
      <p:sp>
        <p:nvSpPr>
          <p:cNvPr id="8" name="文本框 7"/>
          <p:cNvSpPr txBox="1"/>
          <p:nvPr/>
        </p:nvSpPr>
        <p:spPr>
          <a:xfrm>
            <a:off x="4242912" y="2469833"/>
            <a:ext cx="4315301" cy="1038746"/>
          </a:xfrm>
          <a:prstGeom prst="rect">
            <a:avLst/>
          </a:prstGeom>
          <a:noFill/>
        </p:spPr>
        <p:txBody>
          <a:bodyPr wrap="square" lIns="68580" tIns="34290" rIns="68580" bIns="34290" rtlCol="0">
            <a:spAutoFit/>
          </a:bodyPr>
          <a:lstStyle/>
          <a:p>
            <a:pPr marL="214630" indent="-214630">
              <a:lnSpc>
                <a:spcPct val="150000"/>
              </a:lnSpc>
              <a:buFont typeface="Wingdings" panose="05000000000000000000" pitchFamily="2" charset="2"/>
              <a:buChar char="l"/>
            </a:pPr>
            <a:r>
              <a:rPr lang="zh-CN" altLang="en-US">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同住成员出或返要当天告知班主任</a:t>
            </a:r>
            <a:endParaRPr lang="en-US" altLang="zh-CN">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endParaRPr>
          </a:p>
          <a:p>
            <a:pPr marL="214630" indent="-214630">
              <a:lnSpc>
                <a:spcPct val="150000"/>
              </a:lnSpc>
              <a:buFont typeface="Wingdings" panose="05000000000000000000" pitchFamily="2" charset="2"/>
              <a:buChar char="l"/>
            </a:pPr>
            <a:endParaRPr lang="en-US" altLang="zh-CN">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endParaRPr>
          </a:p>
          <a:p>
            <a:pPr marL="214630" indent="-214630">
              <a:lnSpc>
                <a:spcPct val="150000"/>
              </a:lnSpc>
              <a:buFont typeface="Wingdings" panose="05000000000000000000" pitchFamily="2" charset="2"/>
              <a:buChar char="l"/>
            </a:pPr>
            <a:r>
              <a:rPr lang="zh-CN" altLang="en-US">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时间、地点、人员、交通工具等详细信息</a:t>
            </a:r>
            <a:endParaRPr lang="zh-CN" altLang="en-US">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endParaRPr>
          </a:p>
        </p:txBody>
      </p:sp>
      <p:pic>
        <p:nvPicPr>
          <p:cNvPr id="4" name="图片 3" descr="da9e7ef1b937ab76e0d753ed132953be"/>
          <p:cNvPicPr>
            <a:picLocks noChangeAspect="1"/>
          </p:cNvPicPr>
          <p:nvPr/>
        </p:nvPicPr>
        <p:blipFill>
          <a:blip r:embed="rId1" cstate="email"/>
          <a:stretch>
            <a:fillRect/>
          </a:stretch>
        </p:blipFill>
        <p:spPr>
          <a:xfrm>
            <a:off x="884397" y="1305402"/>
            <a:ext cx="3238024" cy="3238024"/>
          </a:xfrm>
          <a:prstGeom prst="rect">
            <a:avLst/>
          </a:prstGeom>
        </p:spPr>
      </p:pic>
    </p:spTree>
    <p:custDataLst>
      <p:tags r:id="rId2"/>
    </p:custData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linds(horizontal)">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blinds(horizontal)">
                                      <p:cBhvr>
                                        <p:cTn id="1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对角圆角矩形 4"/>
          <p:cNvSpPr/>
          <p:nvPr/>
        </p:nvSpPr>
        <p:spPr>
          <a:xfrm>
            <a:off x="488633" y="393383"/>
            <a:ext cx="8167211" cy="4357211"/>
          </a:xfrm>
          <a:prstGeom prst="round2DiagRect">
            <a:avLst/>
          </a:prstGeom>
          <a:noFill/>
          <a:ln w="28575">
            <a:solidFill>
              <a:srgbClr val="60BF86"/>
            </a:solidFill>
            <a:prstDash val="dashDot"/>
          </a:ln>
          <a:extLst>
            <a:ext uri="{909E8E84-426E-40DD-AFC4-6F175D3DCCD1}">
              <a14:hiddenFill xmlns:a14="http://schemas.microsoft.com/office/drawing/2010/main">
                <a:solidFill>
                  <a:schemeClr val="bg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altLang="zh-CN">
                <a:latin typeface="微软雅黑" panose="020B0503020204020204" charset="-122"/>
                <a:ea typeface="微软雅黑" panose="020B0503020204020204" charset="-122"/>
                <a:sym typeface="微软雅黑" panose="020B0503020204020204" charset="-122"/>
              </a:rPr>
              <a:t>[</a:t>
            </a:r>
            <a:endParaRPr lang="en-US" altLang="zh-CN">
              <a:latin typeface="微软雅黑" panose="020B0503020204020204" charset="-122"/>
              <a:ea typeface="微软雅黑" panose="020B0503020204020204" charset="-122"/>
              <a:sym typeface="微软雅黑" panose="020B0503020204020204" charset="-122"/>
            </a:endParaRPr>
          </a:p>
        </p:txBody>
      </p:sp>
      <p:sp>
        <p:nvSpPr>
          <p:cNvPr id="2" name="文本框 1"/>
          <p:cNvSpPr txBox="1"/>
          <p:nvPr/>
        </p:nvSpPr>
        <p:spPr>
          <a:xfrm>
            <a:off x="884397" y="545783"/>
            <a:ext cx="4351496" cy="437674"/>
          </a:xfrm>
          <a:prstGeom prst="rect">
            <a:avLst/>
          </a:prstGeom>
          <a:noFill/>
        </p:spPr>
        <p:txBody>
          <a:bodyPr wrap="square" lIns="68580" tIns="34290" rIns="68580" bIns="34290" rtlCol="0">
            <a:spAutoFit/>
          </a:bodyPr>
          <a:lstStyle/>
          <a:p>
            <a:r>
              <a:rPr lang="zh-CN" altLang="en-US" sz="2400" b="1">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rPr>
              <a:t>你还需要按时给学校提供什么？</a:t>
            </a:r>
            <a:endParaRPr lang="zh-CN" altLang="en-US" sz="2400" b="1">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endParaRPr>
          </a:p>
        </p:txBody>
      </p:sp>
      <p:sp>
        <p:nvSpPr>
          <p:cNvPr id="3" name="椭圆 2"/>
          <p:cNvSpPr/>
          <p:nvPr/>
        </p:nvSpPr>
        <p:spPr>
          <a:xfrm>
            <a:off x="719138" y="681990"/>
            <a:ext cx="165259" cy="165259"/>
          </a:xfrm>
          <a:prstGeom prst="ellipse">
            <a:avLst/>
          </a:prstGeom>
          <a:solidFill>
            <a:srgbClr val="60BF8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7" name="文本框 6"/>
          <p:cNvSpPr txBox="1"/>
          <p:nvPr/>
        </p:nvSpPr>
        <p:spPr>
          <a:xfrm>
            <a:off x="4332923" y="1628299"/>
            <a:ext cx="2689384" cy="345281"/>
          </a:xfrm>
          <a:prstGeom prst="rect">
            <a:avLst/>
          </a:prstGeom>
          <a:solidFill>
            <a:srgbClr val="018754"/>
          </a:solidFill>
        </p:spPr>
        <p:txBody>
          <a:bodyPr wrap="square" lIns="68580" tIns="34290" rIns="68580" bIns="34290" rtlCol="0">
            <a:spAutoFit/>
          </a:bodyPr>
          <a:lstStyle/>
          <a:p>
            <a:pPr algn="ctr"/>
            <a:r>
              <a:rPr lang="en-US" altLang="zh-CN" sz="1800" b="1">
                <a:solidFill>
                  <a:schemeClr val="bg1"/>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3.</a:t>
            </a:r>
            <a:r>
              <a:rPr lang="zh-CN" altLang="en-US" sz="1800" b="1">
                <a:solidFill>
                  <a:schemeClr val="bg1"/>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随时汇报身体异常状况</a:t>
            </a:r>
            <a:endParaRPr lang="zh-CN" altLang="en-US" sz="1800" b="1">
              <a:solidFill>
                <a:schemeClr val="bg1"/>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endParaRPr>
          </a:p>
        </p:txBody>
      </p:sp>
      <p:sp>
        <p:nvSpPr>
          <p:cNvPr id="8" name="文本框 7"/>
          <p:cNvSpPr txBox="1"/>
          <p:nvPr/>
        </p:nvSpPr>
        <p:spPr>
          <a:xfrm>
            <a:off x="4242912" y="2469833"/>
            <a:ext cx="4315301" cy="1685077"/>
          </a:xfrm>
          <a:prstGeom prst="rect">
            <a:avLst/>
          </a:prstGeom>
          <a:noFill/>
        </p:spPr>
        <p:txBody>
          <a:bodyPr wrap="square" lIns="68580" tIns="34290" rIns="68580" bIns="34290" rtlCol="0">
            <a:spAutoFit/>
          </a:bodyPr>
          <a:lstStyle/>
          <a:p>
            <a:pPr marL="214630" indent="-214630">
              <a:lnSpc>
                <a:spcPct val="150000"/>
              </a:lnSpc>
              <a:buFont typeface="Wingdings" panose="05000000000000000000" pitchFamily="2" charset="2"/>
              <a:buChar char="l"/>
            </a:pPr>
            <a:r>
              <a:rPr lang="zh-CN" altLang="en-US">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上课期间如果出现</a:t>
            </a:r>
            <a:endParaRPr lang="en-US" altLang="zh-CN">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endParaRPr>
          </a:p>
          <a:p>
            <a:pPr marL="214630" indent="-214630">
              <a:lnSpc>
                <a:spcPct val="150000"/>
              </a:lnSpc>
              <a:buFont typeface="Wingdings" panose="05000000000000000000" pitchFamily="2" charset="2"/>
              <a:buChar char="l"/>
            </a:pPr>
            <a:endParaRPr lang="zh-CN" altLang="en-US">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endParaRPr>
          </a:p>
          <a:p>
            <a:pPr marL="214630" indent="-214630">
              <a:lnSpc>
                <a:spcPct val="150000"/>
              </a:lnSpc>
              <a:buFont typeface="Wingdings" panose="05000000000000000000" pitchFamily="2" charset="2"/>
              <a:buChar char="l"/>
            </a:pPr>
            <a:r>
              <a:rPr lang="zh-CN" altLang="en-US">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发烧、咳嗽、流鼻涕、打喷嚏、乏力、肌肉酸痛、呕吐、腹泻等症状</a:t>
            </a:r>
            <a:r>
              <a:rPr lang="en-US" altLang="zh-CN">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a:t>
            </a:r>
            <a:r>
              <a:rPr lang="zh-CN" altLang="en-US">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独自前去“健康观察室”，班长告知班主任或校领导。</a:t>
            </a:r>
            <a:endParaRPr lang="zh-CN" altLang="en-US">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endParaRPr>
          </a:p>
        </p:txBody>
      </p:sp>
      <p:pic>
        <p:nvPicPr>
          <p:cNvPr id="4" name="图片 3" descr="8787680ebd01c4837923b222787b2709"/>
          <p:cNvPicPr>
            <a:picLocks noChangeAspect="1"/>
          </p:cNvPicPr>
          <p:nvPr/>
        </p:nvPicPr>
        <p:blipFill>
          <a:blip r:embed="rId1" cstate="email"/>
          <a:stretch>
            <a:fillRect/>
          </a:stretch>
        </p:blipFill>
        <p:spPr>
          <a:xfrm>
            <a:off x="1050608" y="1710690"/>
            <a:ext cx="2596515" cy="2596515"/>
          </a:xfrm>
          <a:prstGeom prst="rect">
            <a:avLst/>
          </a:prstGeom>
        </p:spPr>
      </p:pic>
    </p:spTree>
    <p:custDataLst>
      <p:tags r:id="rId2"/>
    </p:custData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linds(horizontal)">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blinds(horizontal)">
                                      <p:cBhvr>
                                        <p:cTn id="1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50" name="组合 49"/>
          <p:cNvGrpSpPr/>
          <p:nvPr/>
        </p:nvGrpSpPr>
        <p:grpSpPr>
          <a:xfrm>
            <a:off x="982980" y="421005"/>
            <a:ext cx="7177088" cy="4210050"/>
            <a:chOff x="2064" y="704"/>
            <a:chExt cx="15070" cy="8840"/>
          </a:xfrm>
        </p:grpSpPr>
        <p:sp>
          <p:nvSpPr>
            <p:cNvPr id="11" name="矩形 10"/>
            <p:cNvSpPr/>
            <p:nvPr/>
          </p:nvSpPr>
          <p:spPr>
            <a:xfrm>
              <a:off x="2064" y="1110"/>
              <a:ext cx="15070" cy="8434"/>
            </a:xfrm>
            <a:prstGeom prst="rect">
              <a:avLst/>
            </a:prstGeom>
            <a:solidFill>
              <a:srgbClr val="3945B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12" name="矩形 11"/>
            <p:cNvSpPr/>
            <p:nvPr/>
          </p:nvSpPr>
          <p:spPr>
            <a:xfrm>
              <a:off x="2576" y="1471"/>
              <a:ext cx="14046" cy="769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grpSp>
          <p:nvGrpSpPr>
            <p:cNvPr id="14" name="组合 13"/>
            <p:cNvGrpSpPr/>
            <p:nvPr/>
          </p:nvGrpSpPr>
          <p:grpSpPr>
            <a:xfrm>
              <a:off x="3397" y="704"/>
              <a:ext cx="12406" cy="1172"/>
              <a:chOff x="3397" y="704"/>
              <a:chExt cx="12406" cy="1172"/>
            </a:xfrm>
          </p:grpSpPr>
          <p:sp>
            <p:nvSpPr>
              <p:cNvPr id="15" name="圆角矩形 14"/>
              <p:cNvSpPr/>
              <p:nvPr/>
            </p:nvSpPr>
            <p:spPr>
              <a:xfrm>
                <a:off x="3397" y="704"/>
                <a:ext cx="206" cy="1173"/>
              </a:xfrm>
              <a:prstGeom prst="roundRect">
                <a:avLst>
                  <a:gd name="adj" fmla="val 50000"/>
                </a:avLst>
              </a:prstGeom>
              <a:solidFill>
                <a:srgbClr val="2F2D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16" name="圆角矩形 15"/>
              <p:cNvSpPr/>
              <p:nvPr/>
            </p:nvSpPr>
            <p:spPr>
              <a:xfrm>
                <a:off x="4617" y="704"/>
                <a:ext cx="206" cy="1173"/>
              </a:xfrm>
              <a:prstGeom prst="roundRect">
                <a:avLst>
                  <a:gd name="adj" fmla="val 50000"/>
                </a:avLst>
              </a:prstGeom>
              <a:solidFill>
                <a:srgbClr val="2F2D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18" name="圆角矩形 17"/>
              <p:cNvSpPr/>
              <p:nvPr/>
            </p:nvSpPr>
            <p:spPr>
              <a:xfrm>
                <a:off x="5837" y="704"/>
                <a:ext cx="206" cy="1173"/>
              </a:xfrm>
              <a:prstGeom prst="roundRect">
                <a:avLst>
                  <a:gd name="adj" fmla="val 50000"/>
                </a:avLst>
              </a:prstGeom>
              <a:solidFill>
                <a:srgbClr val="2F2D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19" name="圆角矩形 18"/>
              <p:cNvSpPr/>
              <p:nvPr/>
            </p:nvSpPr>
            <p:spPr>
              <a:xfrm>
                <a:off x="7057" y="704"/>
                <a:ext cx="206" cy="1173"/>
              </a:xfrm>
              <a:prstGeom prst="roundRect">
                <a:avLst>
                  <a:gd name="adj" fmla="val 50000"/>
                </a:avLst>
              </a:prstGeom>
              <a:solidFill>
                <a:srgbClr val="2F2D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20" name="圆角矩形 19"/>
              <p:cNvSpPr/>
              <p:nvPr/>
            </p:nvSpPr>
            <p:spPr>
              <a:xfrm>
                <a:off x="8277" y="704"/>
                <a:ext cx="206" cy="1173"/>
              </a:xfrm>
              <a:prstGeom prst="roundRect">
                <a:avLst>
                  <a:gd name="adj" fmla="val 50000"/>
                </a:avLst>
              </a:prstGeom>
              <a:solidFill>
                <a:srgbClr val="2F2D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21" name="圆角矩形 20"/>
              <p:cNvSpPr/>
              <p:nvPr/>
            </p:nvSpPr>
            <p:spPr>
              <a:xfrm>
                <a:off x="9497" y="704"/>
                <a:ext cx="206" cy="1173"/>
              </a:xfrm>
              <a:prstGeom prst="roundRect">
                <a:avLst>
                  <a:gd name="adj" fmla="val 50000"/>
                </a:avLst>
              </a:prstGeom>
              <a:solidFill>
                <a:srgbClr val="2F2D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22" name="圆角矩形 21"/>
              <p:cNvSpPr/>
              <p:nvPr/>
            </p:nvSpPr>
            <p:spPr>
              <a:xfrm>
                <a:off x="10717" y="704"/>
                <a:ext cx="206" cy="1173"/>
              </a:xfrm>
              <a:prstGeom prst="roundRect">
                <a:avLst>
                  <a:gd name="adj" fmla="val 50000"/>
                </a:avLst>
              </a:prstGeom>
              <a:solidFill>
                <a:srgbClr val="2F2D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23" name="圆角矩形 22"/>
              <p:cNvSpPr/>
              <p:nvPr/>
            </p:nvSpPr>
            <p:spPr>
              <a:xfrm>
                <a:off x="11937" y="704"/>
                <a:ext cx="206" cy="1173"/>
              </a:xfrm>
              <a:prstGeom prst="roundRect">
                <a:avLst>
                  <a:gd name="adj" fmla="val 50000"/>
                </a:avLst>
              </a:prstGeom>
              <a:solidFill>
                <a:srgbClr val="2F2D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24" name="圆角矩形 23"/>
              <p:cNvSpPr/>
              <p:nvPr/>
            </p:nvSpPr>
            <p:spPr>
              <a:xfrm>
                <a:off x="13157" y="704"/>
                <a:ext cx="206" cy="1173"/>
              </a:xfrm>
              <a:prstGeom prst="roundRect">
                <a:avLst>
                  <a:gd name="adj" fmla="val 50000"/>
                </a:avLst>
              </a:prstGeom>
              <a:solidFill>
                <a:srgbClr val="2F2D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27" name="圆角矩形 26"/>
              <p:cNvSpPr/>
              <p:nvPr/>
            </p:nvSpPr>
            <p:spPr>
              <a:xfrm>
                <a:off x="14377" y="704"/>
                <a:ext cx="206" cy="1173"/>
              </a:xfrm>
              <a:prstGeom prst="roundRect">
                <a:avLst>
                  <a:gd name="adj" fmla="val 50000"/>
                </a:avLst>
              </a:prstGeom>
              <a:solidFill>
                <a:srgbClr val="2F2D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28" name="圆角矩形 27"/>
              <p:cNvSpPr/>
              <p:nvPr/>
            </p:nvSpPr>
            <p:spPr>
              <a:xfrm>
                <a:off x="15597" y="704"/>
                <a:ext cx="206" cy="1173"/>
              </a:xfrm>
              <a:prstGeom prst="roundRect">
                <a:avLst>
                  <a:gd name="adj" fmla="val 50000"/>
                </a:avLst>
              </a:prstGeom>
              <a:solidFill>
                <a:srgbClr val="2F2D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grpSp>
      </p:grpSp>
      <p:grpSp>
        <p:nvGrpSpPr>
          <p:cNvPr id="53" name="组合 52"/>
          <p:cNvGrpSpPr/>
          <p:nvPr/>
        </p:nvGrpSpPr>
        <p:grpSpPr>
          <a:xfrm>
            <a:off x="5699760" y="2103121"/>
            <a:ext cx="3005138" cy="2448401"/>
            <a:chOff x="11968" y="4236"/>
            <a:chExt cx="6310" cy="5141"/>
          </a:xfrm>
        </p:grpSpPr>
        <p:pic>
          <p:nvPicPr>
            <p:cNvPr id="37" name="图片 36" descr="20200311粉紫色高考2_03"/>
            <p:cNvPicPr>
              <a:picLocks noChangeAspect="1"/>
            </p:cNvPicPr>
            <p:nvPr/>
          </p:nvPicPr>
          <p:blipFill>
            <a:blip r:embed="rId1" cstate="email">
              <a:lum contrast="18000"/>
            </a:blip>
            <a:stretch>
              <a:fillRect/>
            </a:stretch>
          </p:blipFill>
          <p:spPr>
            <a:xfrm>
              <a:off x="16188" y="4236"/>
              <a:ext cx="2090" cy="3848"/>
            </a:xfrm>
            <a:prstGeom prst="rect">
              <a:avLst/>
            </a:prstGeom>
          </p:spPr>
        </p:pic>
        <p:grpSp>
          <p:nvGrpSpPr>
            <p:cNvPr id="29" name="组合 28"/>
            <p:cNvGrpSpPr/>
            <p:nvPr/>
          </p:nvGrpSpPr>
          <p:grpSpPr>
            <a:xfrm>
              <a:off x="12267" y="6863"/>
              <a:ext cx="4730" cy="2514"/>
              <a:chOff x="12495" y="6834"/>
              <a:chExt cx="7239" cy="3985"/>
            </a:xfrm>
          </p:grpSpPr>
          <p:grpSp>
            <p:nvGrpSpPr>
              <p:cNvPr id="33" name="组合 32"/>
              <p:cNvGrpSpPr/>
              <p:nvPr/>
            </p:nvGrpSpPr>
            <p:grpSpPr>
              <a:xfrm>
                <a:off x="12495" y="9193"/>
                <a:ext cx="7239" cy="1626"/>
                <a:chOff x="12706" y="9407"/>
                <a:chExt cx="7016" cy="1101"/>
              </a:xfrm>
            </p:grpSpPr>
            <p:sp>
              <p:nvSpPr>
                <p:cNvPr id="36" name="任意多边形 35"/>
                <p:cNvSpPr/>
                <p:nvPr/>
              </p:nvSpPr>
              <p:spPr>
                <a:xfrm>
                  <a:off x="12706" y="9407"/>
                  <a:ext cx="7016" cy="973"/>
                </a:xfrm>
                <a:custGeom>
                  <a:avLst/>
                  <a:gdLst>
                    <a:gd name="connsiteX0" fmla="*/ 0 w 5437"/>
                    <a:gd name="connsiteY0" fmla="*/ 1042 h 1042"/>
                    <a:gd name="connsiteX1" fmla="*/ 701 w 5437"/>
                    <a:gd name="connsiteY1" fmla="*/ 15 h 1042"/>
                    <a:gd name="connsiteX2" fmla="*/ 5437 w 5437"/>
                    <a:gd name="connsiteY2" fmla="*/ 0 h 1042"/>
                    <a:gd name="connsiteX3" fmla="*/ 5027 w 5437"/>
                    <a:gd name="connsiteY3" fmla="*/ 1042 h 1042"/>
                    <a:gd name="connsiteX4" fmla="*/ 0 w 5437"/>
                    <a:gd name="connsiteY4" fmla="*/ 1042 h 10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7" h="1042">
                      <a:moveTo>
                        <a:pt x="0" y="1042"/>
                      </a:moveTo>
                      <a:lnTo>
                        <a:pt x="701" y="15"/>
                      </a:lnTo>
                      <a:lnTo>
                        <a:pt x="5437" y="0"/>
                      </a:lnTo>
                      <a:lnTo>
                        <a:pt x="5027" y="1042"/>
                      </a:lnTo>
                      <a:lnTo>
                        <a:pt x="0" y="1042"/>
                      </a:lnTo>
                      <a:close/>
                    </a:path>
                  </a:pathLst>
                </a:custGeom>
                <a:solidFill>
                  <a:srgbClr val="CD91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38" name="矩形 37"/>
                <p:cNvSpPr/>
                <p:nvPr/>
              </p:nvSpPr>
              <p:spPr>
                <a:xfrm>
                  <a:off x="12714" y="10364"/>
                  <a:ext cx="6449" cy="144"/>
                </a:xfrm>
                <a:prstGeom prst="rect">
                  <a:avLst/>
                </a:prstGeom>
                <a:solidFill>
                  <a:srgbClr val="9055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grpSp>
          <p:pic>
            <p:nvPicPr>
              <p:cNvPr id="39" name="图片 38" descr="20200309蓝紫色调夜景小清新高考学习场景_03"/>
              <p:cNvPicPr>
                <a:picLocks noChangeAspect="1"/>
              </p:cNvPicPr>
              <p:nvPr/>
            </p:nvPicPr>
            <p:blipFill>
              <a:blip r:embed="rId2" cstate="email"/>
              <a:stretch>
                <a:fillRect/>
              </a:stretch>
            </p:blipFill>
            <p:spPr>
              <a:xfrm>
                <a:off x="13941" y="6834"/>
                <a:ext cx="4366" cy="3797"/>
              </a:xfrm>
              <a:prstGeom prst="rect">
                <a:avLst/>
              </a:prstGeom>
            </p:spPr>
          </p:pic>
        </p:grpSp>
        <p:pic>
          <p:nvPicPr>
            <p:cNvPr id="48" name="图片 47" descr="20200311粉紫色高考2_12"/>
            <p:cNvPicPr>
              <a:picLocks noChangeAspect="1"/>
            </p:cNvPicPr>
            <p:nvPr/>
          </p:nvPicPr>
          <p:blipFill>
            <a:blip r:embed="rId3" cstate="email"/>
            <a:stretch>
              <a:fillRect/>
            </a:stretch>
          </p:blipFill>
          <p:spPr>
            <a:xfrm>
              <a:off x="11968" y="8352"/>
              <a:ext cx="1244" cy="809"/>
            </a:xfrm>
            <a:prstGeom prst="rect">
              <a:avLst/>
            </a:prstGeom>
          </p:spPr>
        </p:pic>
      </p:grpSp>
      <p:pic>
        <p:nvPicPr>
          <p:cNvPr id="32" name="图片 31" descr="859035579b34a77929b857d3225e5e38"/>
          <p:cNvPicPr>
            <a:picLocks noChangeAspect="1"/>
          </p:cNvPicPr>
          <p:nvPr/>
        </p:nvPicPr>
        <p:blipFill>
          <a:blip r:embed="rId4" cstate="email"/>
          <a:stretch>
            <a:fillRect/>
          </a:stretch>
        </p:blipFill>
        <p:spPr>
          <a:xfrm>
            <a:off x="1" y="2989421"/>
            <a:ext cx="2661761" cy="1870710"/>
          </a:xfrm>
          <a:prstGeom prst="rect">
            <a:avLst/>
          </a:prstGeom>
        </p:spPr>
      </p:pic>
      <p:sp>
        <p:nvSpPr>
          <p:cNvPr id="5" name="矩形 4"/>
          <p:cNvSpPr/>
          <p:nvPr/>
        </p:nvSpPr>
        <p:spPr>
          <a:xfrm>
            <a:off x="3597368" y="1074896"/>
            <a:ext cx="1720664" cy="700192"/>
          </a:xfrm>
          <a:prstGeom prst="rect">
            <a:avLst/>
          </a:prstGeom>
          <a:noFill/>
          <a:ln>
            <a:noFill/>
          </a:ln>
        </p:spPr>
        <p:txBody>
          <a:bodyPr wrap="none" lIns="68580" tIns="34290" rIns="68580" bIns="34290" rtlCol="0" anchor="t">
            <a:spAutoFit/>
          </a:bodyPr>
          <a:lstStyle/>
          <a:p>
            <a:pPr algn="ctr"/>
            <a:r>
              <a:rPr lang="zh-CN" altLang="en-US" sz="4100" b="1">
                <a:solidFill>
                  <a:srgbClr val="3945B1"/>
                </a:solidFill>
                <a:effectLst>
                  <a:outerShdw blurRad="38100" dist="19050" dir="2700000" algn="tl" rotWithShape="0">
                    <a:schemeClr val="dk1">
                      <a:alpha val="40000"/>
                    </a:schemeClr>
                  </a:outerShdw>
                </a:effectLst>
                <a:latin typeface="微软雅黑" panose="020B0503020204020204" charset="-122"/>
                <a:ea typeface="微软雅黑" panose="020B0503020204020204" charset="-122"/>
                <a:cs typeface="思源黑体 CN Regular" panose="020B0500000000000000" charset="-122"/>
                <a:sym typeface="微软雅黑" panose="020B0503020204020204" charset="-122"/>
              </a:rPr>
              <a:t>第三章</a:t>
            </a:r>
            <a:endParaRPr lang="zh-CN" altLang="en-US" sz="4100" b="1">
              <a:solidFill>
                <a:srgbClr val="3945B1"/>
              </a:solidFill>
              <a:effectLst>
                <a:outerShdw blurRad="38100" dist="19050" dir="2700000" algn="tl" rotWithShape="0">
                  <a:schemeClr val="dk1">
                    <a:alpha val="40000"/>
                  </a:schemeClr>
                </a:outerShdw>
              </a:effectLst>
              <a:latin typeface="微软雅黑" panose="020B0503020204020204" charset="-122"/>
              <a:ea typeface="微软雅黑" panose="020B0503020204020204" charset="-122"/>
              <a:cs typeface="思源黑体 CN Regular" panose="020B0500000000000000" charset="-122"/>
              <a:sym typeface="微软雅黑" panose="020B0503020204020204" charset="-122"/>
            </a:endParaRPr>
          </a:p>
        </p:txBody>
      </p:sp>
      <p:cxnSp>
        <p:nvCxnSpPr>
          <p:cNvPr id="13" name="直接连接符 12"/>
          <p:cNvCxnSpPr/>
          <p:nvPr/>
        </p:nvCxnSpPr>
        <p:spPr>
          <a:xfrm>
            <a:off x="2379345" y="2027396"/>
            <a:ext cx="4550093" cy="0"/>
          </a:xfrm>
          <a:prstGeom prst="line">
            <a:avLst/>
          </a:prstGeom>
          <a:ln w="38100">
            <a:solidFill>
              <a:srgbClr val="018754"/>
            </a:solidFill>
          </a:ln>
          <a:effectLst>
            <a:outerShdw blurRad="50800" dist="38100" dir="18900000" algn="b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nvGrpSpPr>
          <p:cNvPr id="45" name="组合 44"/>
          <p:cNvGrpSpPr/>
          <p:nvPr/>
        </p:nvGrpSpPr>
        <p:grpSpPr>
          <a:xfrm>
            <a:off x="3014297" y="2721981"/>
            <a:ext cx="3562350" cy="461665"/>
            <a:chOff x="5364627" y="1650013"/>
            <a:chExt cx="4749800" cy="615554"/>
          </a:xfrm>
        </p:grpSpPr>
        <p:grpSp>
          <p:nvGrpSpPr>
            <p:cNvPr id="6" name="组合 5"/>
            <p:cNvGrpSpPr/>
            <p:nvPr/>
          </p:nvGrpSpPr>
          <p:grpSpPr>
            <a:xfrm>
              <a:off x="5364627" y="1650013"/>
              <a:ext cx="4749800" cy="615554"/>
              <a:chOff x="6724357" y="2437271"/>
              <a:chExt cx="4749800" cy="615554"/>
            </a:xfrm>
          </p:grpSpPr>
          <p:sp>
            <p:nvSpPr>
              <p:cNvPr id="7" name="文本框 6"/>
              <p:cNvSpPr txBox="1"/>
              <p:nvPr/>
            </p:nvSpPr>
            <p:spPr>
              <a:xfrm>
                <a:off x="7537157" y="2467751"/>
                <a:ext cx="3937000" cy="553998"/>
              </a:xfrm>
              <a:prstGeom prst="rect">
                <a:avLst/>
              </a:prstGeom>
              <a:noFill/>
            </p:spPr>
            <p:txBody>
              <a:bodyPr wrap="square" rtlCol="0">
                <a:spAutoFit/>
              </a:bodyPr>
              <a:lstStyle/>
              <a:p>
                <a:r>
                  <a:rPr lang="zh-CN" altLang="en-US" sz="2100">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争分夺秒 决战高考</a:t>
                </a:r>
                <a:endParaRPr lang="zh-CN" altLang="en-US" sz="2100" b="1">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endParaRPr>
              </a:p>
            </p:txBody>
          </p:sp>
          <p:sp>
            <p:nvSpPr>
              <p:cNvPr id="8" name="矩形 7"/>
              <p:cNvSpPr/>
              <p:nvPr/>
            </p:nvSpPr>
            <p:spPr>
              <a:xfrm>
                <a:off x="6760984" y="2439750"/>
                <a:ext cx="559136" cy="579819"/>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D10505"/>
                  </a:solidFill>
                  <a:latin typeface="微软雅黑" panose="020B0503020204020204" charset="-122"/>
                  <a:ea typeface="微软雅黑" panose="020B0503020204020204" charset="-122"/>
                  <a:sym typeface="微软雅黑" panose="020B0503020204020204" charset="-122"/>
                </a:endParaRPr>
              </a:p>
            </p:txBody>
          </p:sp>
          <p:sp>
            <p:nvSpPr>
              <p:cNvPr id="9" name="文本框 8"/>
              <p:cNvSpPr txBox="1"/>
              <p:nvPr/>
            </p:nvSpPr>
            <p:spPr>
              <a:xfrm>
                <a:off x="6724357" y="2437271"/>
                <a:ext cx="750633" cy="615554"/>
              </a:xfrm>
              <a:prstGeom prst="rect">
                <a:avLst/>
              </a:prstGeom>
              <a:solidFill>
                <a:srgbClr val="018754"/>
              </a:solidFill>
            </p:spPr>
            <p:txBody>
              <a:bodyPr wrap="none" rtlCol="0">
                <a:spAutoFit/>
              </a:bodyPr>
              <a:lstStyle/>
              <a:p>
                <a:r>
                  <a:rPr lang="en-US" altLang="zh-CN" sz="2400" b="1">
                    <a:solidFill>
                      <a:schemeClr val="bg1"/>
                    </a:solidFill>
                    <a:latin typeface="微软雅黑" panose="020B0503020204020204" charset="-122"/>
                    <a:ea typeface="微软雅黑" panose="020B0503020204020204" charset="-122"/>
                    <a:sym typeface="微软雅黑" panose="020B0503020204020204" charset="-122"/>
                  </a:rPr>
                  <a:t>03</a:t>
                </a:r>
                <a:endParaRPr lang="en-US" altLang="zh-CN" sz="2400" b="1">
                  <a:solidFill>
                    <a:schemeClr val="bg1"/>
                  </a:solidFill>
                  <a:latin typeface="微软雅黑" panose="020B0503020204020204" charset="-122"/>
                  <a:ea typeface="微软雅黑" panose="020B0503020204020204" charset="-122"/>
                  <a:sym typeface="微软雅黑" panose="020B0503020204020204" charset="-122"/>
                </a:endParaRPr>
              </a:p>
            </p:txBody>
          </p:sp>
        </p:grpSp>
        <p:cxnSp>
          <p:nvCxnSpPr>
            <p:cNvPr id="26" name="直接连接符 25"/>
            <p:cNvCxnSpPr/>
            <p:nvPr/>
          </p:nvCxnSpPr>
          <p:spPr>
            <a:xfrm>
              <a:off x="6242685" y="2232025"/>
              <a:ext cx="367220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7" name="文本框 16"/>
          <p:cNvSpPr txBox="1"/>
          <p:nvPr/>
        </p:nvSpPr>
        <p:spPr>
          <a:xfrm>
            <a:off x="2716531" y="3370421"/>
            <a:ext cx="4120991" cy="500137"/>
          </a:xfrm>
          <a:prstGeom prst="rect">
            <a:avLst/>
          </a:prstGeom>
          <a:noFill/>
        </p:spPr>
        <p:txBody>
          <a:bodyPr wrap="square" lIns="68580" tIns="34290" rIns="68580" bIns="34290" rtlCol="0">
            <a:spAutoFit/>
          </a:bodyPr>
          <a:lstStyle/>
          <a:p>
            <a:pPr algn="ctr"/>
            <a:r>
              <a:rPr lang="zh-CN" altLang="en-US">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rPr>
              <a:t>Theme class meeting ppt of the first lesson of the resumption of senior high school</a:t>
            </a:r>
            <a:endParaRPr lang="zh-CN" altLang="en-US">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endParaRPr>
          </a:p>
        </p:txBody>
      </p:sp>
    </p:spTree>
    <p:custDataLst>
      <p:tags r:id="rId5"/>
    </p:custData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3" presetClass="entr" presetSubtype="10" fill="hold" nodeType="click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blinds(horizontal)">
                                      <p:cBhvr>
                                        <p:cTn id="14" dur="500"/>
                                        <p:tgtEl>
                                          <p:spTgt spid="13"/>
                                        </p:tgtEl>
                                      </p:cBhvr>
                                    </p:animEffect>
                                  </p:childTnLst>
                                </p:cTn>
                              </p:par>
                            </p:childTnLst>
                          </p:cTn>
                        </p:par>
                        <p:par>
                          <p:cTn id="15" fill="hold">
                            <p:stCondLst>
                              <p:cond delay="500"/>
                            </p:stCondLst>
                            <p:childTnLst>
                              <p:par>
                                <p:cTn id="16" presetID="10" presetClass="entr" presetSubtype="0" fill="hold" nodeType="afterEffect">
                                  <p:stCondLst>
                                    <p:cond delay="0"/>
                                  </p:stCondLst>
                                  <p:childTnLst>
                                    <p:set>
                                      <p:cBhvr>
                                        <p:cTn id="17" dur="1" fill="hold">
                                          <p:stCondLst>
                                            <p:cond delay="0"/>
                                          </p:stCondLst>
                                        </p:cTn>
                                        <p:tgtEl>
                                          <p:spTgt spid="45"/>
                                        </p:tgtEl>
                                        <p:attrNameLst>
                                          <p:attrName>style.visibility</p:attrName>
                                        </p:attrNameLst>
                                      </p:cBhvr>
                                      <p:to>
                                        <p:strVal val="visible"/>
                                      </p:to>
                                    </p:set>
                                    <p:animEffect transition="in" filter="fade">
                                      <p:cBhvr>
                                        <p:cTn id="18"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对角圆角矩形 3"/>
          <p:cNvSpPr/>
          <p:nvPr/>
        </p:nvSpPr>
        <p:spPr>
          <a:xfrm>
            <a:off x="309563" y="259080"/>
            <a:ext cx="8524875" cy="4775359"/>
          </a:xfrm>
          <a:prstGeom prst="round2DiagRect">
            <a:avLst/>
          </a:prstGeom>
          <a:solidFill>
            <a:schemeClr val="bg1"/>
          </a:solidFill>
          <a:ln>
            <a:solidFill>
              <a:srgbClr val="60BF86"/>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altLang="zh-CN">
                <a:latin typeface="微软雅黑" panose="020B0503020204020204" charset="-122"/>
                <a:ea typeface="微软雅黑" panose="020B0503020204020204" charset="-122"/>
                <a:sym typeface="微软雅黑" panose="020B0503020204020204" charset="-122"/>
              </a:rPr>
              <a:t>[</a:t>
            </a:r>
            <a:endParaRPr lang="en-US" altLang="zh-CN">
              <a:latin typeface="微软雅黑" panose="020B0503020204020204" charset="-122"/>
              <a:ea typeface="微软雅黑" panose="020B0503020204020204" charset="-122"/>
              <a:sym typeface="微软雅黑" panose="020B0503020204020204" charset="-122"/>
            </a:endParaRPr>
          </a:p>
        </p:txBody>
      </p:sp>
      <p:sp>
        <p:nvSpPr>
          <p:cNvPr id="5" name="对角圆角矩形 4"/>
          <p:cNvSpPr/>
          <p:nvPr/>
        </p:nvSpPr>
        <p:spPr>
          <a:xfrm>
            <a:off x="488633" y="393383"/>
            <a:ext cx="8167211" cy="4357211"/>
          </a:xfrm>
          <a:prstGeom prst="round2DiagRect">
            <a:avLst/>
          </a:prstGeom>
          <a:noFill/>
          <a:ln w="28575">
            <a:solidFill>
              <a:srgbClr val="60BF86"/>
            </a:solidFill>
            <a:prstDash val="dashDot"/>
          </a:ln>
          <a:extLst>
            <a:ext uri="{909E8E84-426E-40DD-AFC4-6F175D3DCCD1}">
              <a14:hiddenFill xmlns:a14="http://schemas.microsoft.com/office/drawing/2010/main">
                <a:solidFill>
                  <a:schemeClr val="bg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altLang="zh-CN">
                <a:latin typeface="微软雅黑" panose="020B0503020204020204" charset="-122"/>
                <a:ea typeface="微软雅黑" panose="020B0503020204020204" charset="-122"/>
                <a:sym typeface="微软雅黑" panose="020B0503020204020204" charset="-122"/>
              </a:rPr>
              <a:t>[</a:t>
            </a:r>
            <a:endParaRPr lang="en-US" altLang="zh-CN">
              <a:latin typeface="微软雅黑" panose="020B0503020204020204" charset="-122"/>
              <a:ea typeface="微软雅黑" panose="020B0503020204020204" charset="-122"/>
              <a:sym typeface="微软雅黑" panose="020B0503020204020204" charset="-122"/>
            </a:endParaRPr>
          </a:p>
        </p:txBody>
      </p:sp>
      <p:sp>
        <p:nvSpPr>
          <p:cNvPr id="7" name="文本框 6"/>
          <p:cNvSpPr txBox="1"/>
          <p:nvPr/>
        </p:nvSpPr>
        <p:spPr>
          <a:xfrm>
            <a:off x="1082992" y="1729740"/>
            <a:ext cx="4952048" cy="391478"/>
          </a:xfrm>
          <a:prstGeom prst="rect">
            <a:avLst/>
          </a:prstGeom>
          <a:noFill/>
        </p:spPr>
        <p:txBody>
          <a:bodyPr wrap="square" lIns="68580" tIns="34290" rIns="68580" bIns="34290" rtlCol="0">
            <a:spAutoFit/>
          </a:bodyPr>
          <a:lstStyle/>
          <a:p>
            <a:r>
              <a:rPr lang="zh-CN" altLang="en-US" sz="2100" b="1">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rPr>
              <a:t>你还记得你的目标和梦想吗？</a:t>
            </a:r>
            <a:endParaRPr lang="zh-CN" altLang="en-US" sz="2100" b="1">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endParaRPr>
          </a:p>
        </p:txBody>
      </p:sp>
      <p:sp>
        <p:nvSpPr>
          <p:cNvPr id="2" name="文本框 1"/>
          <p:cNvSpPr txBox="1"/>
          <p:nvPr/>
        </p:nvSpPr>
        <p:spPr>
          <a:xfrm>
            <a:off x="1131570" y="2747010"/>
            <a:ext cx="3827145" cy="391478"/>
          </a:xfrm>
          <a:prstGeom prst="rect">
            <a:avLst/>
          </a:prstGeom>
          <a:noFill/>
        </p:spPr>
        <p:txBody>
          <a:bodyPr wrap="square" lIns="68580" tIns="34290" rIns="68580" bIns="34290" rtlCol="0">
            <a:spAutoFit/>
          </a:bodyPr>
          <a:lstStyle/>
          <a:p>
            <a:r>
              <a:rPr lang="zh-CN" altLang="en-US" sz="2100" b="1">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rPr>
              <a:t>我们来看看我们同龄人的梦想</a:t>
            </a:r>
            <a:endParaRPr lang="zh-CN" altLang="en-US" sz="2100" b="1">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endParaRPr>
          </a:p>
        </p:txBody>
      </p:sp>
      <p:pic>
        <p:nvPicPr>
          <p:cNvPr id="3" name="图片 2" descr="15高考加油8"/>
          <p:cNvPicPr>
            <a:picLocks noChangeAspect="1"/>
          </p:cNvPicPr>
          <p:nvPr/>
        </p:nvPicPr>
        <p:blipFill>
          <a:blip r:embed="rId1" cstate="email"/>
          <a:stretch>
            <a:fillRect/>
          </a:stretch>
        </p:blipFill>
        <p:spPr>
          <a:xfrm>
            <a:off x="4805839" y="922497"/>
            <a:ext cx="3679508" cy="5520214"/>
          </a:xfrm>
          <a:prstGeom prst="rect">
            <a:avLst/>
          </a:prstGeom>
        </p:spPr>
      </p:pic>
    </p:spTree>
    <p:custDataLst>
      <p:tags r:id="rId2"/>
    </p:custData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linds(horizontal)">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1000"/>
                                        <p:tgtEl>
                                          <p:spTgt spid="3"/>
                                        </p:tgtEl>
                                      </p:cBhvr>
                                    </p:animEffect>
                                    <p:anim calcmode="lin" valueType="num">
                                      <p:cBhvr>
                                        <p:cTn id="18" dur="1000" fill="hold"/>
                                        <p:tgtEl>
                                          <p:spTgt spid="3"/>
                                        </p:tgtEl>
                                        <p:attrNameLst>
                                          <p:attrName>ppt_x</p:attrName>
                                        </p:attrNameLst>
                                      </p:cBhvr>
                                      <p:tavLst>
                                        <p:tav tm="0">
                                          <p:val>
                                            <p:strVal val="#ppt_x"/>
                                          </p:val>
                                        </p:tav>
                                        <p:tav tm="100000">
                                          <p:val>
                                            <p:strVal val="#ppt_x"/>
                                          </p:val>
                                        </p:tav>
                                      </p:tavLst>
                                    </p:anim>
                                    <p:anim calcmode="lin" valueType="num">
                                      <p:cBhvr>
                                        <p:cTn id="1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50" name="组合 49"/>
          <p:cNvGrpSpPr/>
          <p:nvPr/>
        </p:nvGrpSpPr>
        <p:grpSpPr>
          <a:xfrm>
            <a:off x="982980" y="421005"/>
            <a:ext cx="7177088" cy="4210050"/>
            <a:chOff x="2064" y="704"/>
            <a:chExt cx="15070" cy="8840"/>
          </a:xfrm>
        </p:grpSpPr>
        <p:sp>
          <p:nvSpPr>
            <p:cNvPr id="17" name="矩形 16"/>
            <p:cNvSpPr/>
            <p:nvPr/>
          </p:nvSpPr>
          <p:spPr>
            <a:xfrm>
              <a:off x="2064" y="1110"/>
              <a:ext cx="15070" cy="8434"/>
            </a:xfrm>
            <a:prstGeom prst="rect">
              <a:avLst/>
            </a:prstGeom>
            <a:solidFill>
              <a:srgbClr val="3945B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27" name="矩形 26"/>
            <p:cNvSpPr/>
            <p:nvPr/>
          </p:nvSpPr>
          <p:spPr>
            <a:xfrm>
              <a:off x="2576" y="1471"/>
              <a:ext cx="14046" cy="769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grpSp>
          <p:nvGrpSpPr>
            <p:cNvPr id="28" name="组合 27"/>
            <p:cNvGrpSpPr/>
            <p:nvPr/>
          </p:nvGrpSpPr>
          <p:grpSpPr>
            <a:xfrm>
              <a:off x="3397" y="704"/>
              <a:ext cx="12406" cy="1172"/>
              <a:chOff x="3397" y="704"/>
              <a:chExt cx="12406" cy="1172"/>
            </a:xfrm>
          </p:grpSpPr>
          <p:sp>
            <p:nvSpPr>
              <p:cNvPr id="29" name="圆角矩形 28"/>
              <p:cNvSpPr/>
              <p:nvPr/>
            </p:nvSpPr>
            <p:spPr>
              <a:xfrm>
                <a:off x="3397" y="704"/>
                <a:ext cx="206" cy="1173"/>
              </a:xfrm>
              <a:prstGeom prst="roundRect">
                <a:avLst>
                  <a:gd name="adj" fmla="val 50000"/>
                </a:avLst>
              </a:prstGeom>
              <a:solidFill>
                <a:srgbClr val="2F2D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30" name="圆角矩形 29"/>
              <p:cNvSpPr/>
              <p:nvPr/>
            </p:nvSpPr>
            <p:spPr>
              <a:xfrm>
                <a:off x="4617" y="704"/>
                <a:ext cx="206" cy="1173"/>
              </a:xfrm>
              <a:prstGeom prst="roundRect">
                <a:avLst>
                  <a:gd name="adj" fmla="val 50000"/>
                </a:avLst>
              </a:prstGeom>
              <a:solidFill>
                <a:srgbClr val="2F2D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31" name="圆角矩形 30"/>
              <p:cNvSpPr/>
              <p:nvPr/>
            </p:nvSpPr>
            <p:spPr>
              <a:xfrm>
                <a:off x="5837" y="704"/>
                <a:ext cx="206" cy="1173"/>
              </a:xfrm>
              <a:prstGeom prst="roundRect">
                <a:avLst>
                  <a:gd name="adj" fmla="val 50000"/>
                </a:avLst>
              </a:prstGeom>
              <a:solidFill>
                <a:srgbClr val="2F2D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32" name="圆角矩形 31"/>
              <p:cNvSpPr/>
              <p:nvPr/>
            </p:nvSpPr>
            <p:spPr>
              <a:xfrm>
                <a:off x="7057" y="704"/>
                <a:ext cx="206" cy="1173"/>
              </a:xfrm>
              <a:prstGeom prst="roundRect">
                <a:avLst>
                  <a:gd name="adj" fmla="val 50000"/>
                </a:avLst>
              </a:prstGeom>
              <a:solidFill>
                <a:srgbClr val="2F2D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33" name="圆角矩形 32"/>
              <p:cNvSpPr/>
              <p:nvPr/>
            </p:nvSpPr>
            <p:spPr>
              <a:xfrm>
                <a:off x="8277" y="704"/>
                <a:ext cx="206" cy="1173"/>
              </a:xfrm>
              <a:prstGeom prst="roundRect">
                <a:avLst>
                  <a:gd name="adj" fmla="val 50000"/>
                </a:avLst>
              </a:prstGeom>
              <a:solidFill>
                <a:srgbClr val="2F2D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34" name="圆角矩形 33"/>
              <p:cNvSpPr/>
              <p:nvPr/>
            </p:nvSpPr>
            <p:spPr>
              <a:xfrm>
                <a:off x="9497" y="704"/>
                <a:ext cx="206" cy="1173"/>
              </a:xfrm>
              <a:prstGeom prst="roundRect">
                <a:avLst>
                  <a:gd name="adj" fmla="val 50000"/>
                </a:avLst>
              </a:prstGeom>
              <a:solidFill>
                <a:srgbClr val="2F2D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35" name="圆角矩形 34"/>
              <p:cNvSpPr/>
              <p:nvPr/>
            </p:nvSpPr>
            <p:spPr>
              <a:xfrm>
                <a:off x="10717" y="704"/>
                <a:ext cx="206" cy="1173"/>
              </a:xfrm>
              <a:prstGeom prst="roundRect">
                <a:avLst>
                  <a:gd name="adj" fmla="val 50000"/>
                </a:avLst>
              </a:prstGeom>
              <a:solidFill>
                <a:srgbClr val="2F2D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36" name="圆角矩形 35"/>
              <p:cNvSpPr/>
              <p:nvPr/>
            </p:nvSpPr>
            <p:spPr>
              <a:xfrm>
                <a:off x="11937" y="704"/>
                <a:ext cx="206" cy="1173"/>
              </a:xfrm>
              <a:prstGeom prst="roundRect">
                <a:avLst>
                  <a:gd name="adj" fmla="val 50000"/>
                </a:avLst>
              </a:prstGeom>
              <a:solidFill>
                <a:srgbClr val="2F2D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37" name="圆角矩形 36"/>
              <p:cNvSpPr/>
              <p:nvPr/>
            </p:nvSpPr>
            <p:spPr>
              <a:xfrm>
                <a:off x="13157" y="704"/>
                <a:ext cx="206" cy="1173"/>
              </a:xfrm>
              <a:prstGeom prst="roundRect">
                <a:avLst>
                  <a:gd name="adj" fmla="val 50000"/>
                </a:avLst>
              </a:prstGeom>
              <a:solidFill>
                <a:srgbClr val="2F2D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38" name="圆角矩形 37"/>
              <p:cNvSpPr/>
              <p:nvPr/>
            </p:nvSpPr>
            <p:spPr>
              <a:xfrm>
                <a:off x="14377" y="704"/>
                <a:ext cx="206" cy="1173"/>
              </a:xfrm>
              <a:prstGeom prst="roundRect">
                <a:avLst>
                  <a:gd name="adj" fmla="val 50000"/>
                </a:avLst>
              </a:prstGeom>
              <a:solidFill>
                <a:srgbClr val="2F2D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39" name="圆角矩形 38"/>
              <p:cNvSpPr/>
              <p:nvPr/>
            </p:nvSpPr>
            <p:spPr>
              <a:xfrm>
                <a:off x="15597" y="704"/>
                <a:ext cx="206" cy="1173"/>
              </a:xfrm>
              <a:prstGeom prst="roundRect">
                <a:avLst>
                  <a:gd name="adj" fmla="val 50000"/>
                </a:avLst>
              </a:prstGeom>
              <a:solidFill>
                <a:srgbClr val="2F2D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grpSp>
      </p:grpSp>
      <p:grpSp>
        <p:nvGrpSpPr>
          <p:cNvPr id="53" name="组合 52"/>
          <p:cNvGrpSpPr/>
          <p:nvPr/>
        </p:nvGrpSpPr>
        <p:grpSpPr>
          <a:xfrm>
            <a:off x="5699760" y="2103121"/>
            <a:ext cx="3005138" cy="2448401"/>
            <a:chOff x="11968" y="4236"/>
            <a:chExt cx="6310" cy="5141"/>
          </a:xfrm>
        </p:grpSpPr>
        <p:pic>
          <p:nvPicPr>
            <p:cNvPr id="40" name="图片 39" descr="20200311粉紫色高考2_03"/>
            <p:cNvPicPr>
              <a:picLocks noChangeAspect="1"/>
            </p:cNvPicPr>
            <p:nvPr/>
          </p:nvPicPr>
          <p:blipFill>
            <a:blip r:embed="rId1" cstate="email">
              <a:lum contrast="18000"/>
            </a:blip>
            <a:stretch>
              <a:fillRect/>
            </a:stretch>
          </p:blipFill>
          <p:spPr>
            <a:xfrm>
              <a:off x="16188" y="4236"/>
              <a:ext cx="2090" cy="3848"/>
            </a:xfrm>
            <a:prstGeom prst="rect">
              <a:avLst/>
            </a:prstGeom>
          </p:spPr>
        </p:pic>
        <p:grpSp>
          <p:nvGrpSpPr>
            <p:cNvPr id="41" name="组合 40"/>
            <p:cNvGrpSpPr/>
            <p:nvPr/>
          </p:nvGrpSpPr>
          <p:grpSpPr>
            <a:xfrm>
              <a:off x="12267" y="6863"/>
              <a:ext cx="4730" cy="2514"/>
              <a:chOff x="12495" y="6834"/>
              <a:chExt cx="7239" cy="3985"/>
            </a:xfrm>
          </p:grpSpPr>
          <p:grpSp>
            <p:nvGrpSpPr>
              <p:cNvPr id="42" name="组合 41"/>
              <p:cNvGrpSpPr/>
              <p:nvPr/>
            </p:nvGrpSpPr>
            <p:grpSpPr>
              <a:xfrm>
                <a:off x="12495" y="9193"/>
                <a:ext cx="7239" cy="1626"/>
                <a:chOff x="12706" y="9407"/>
                <a:chExt cx="7016" cy="1101"/>
              </a:xfrm>
            </p:grpSpPr>
            <p:sp>
              <p:nvSpPr>
                <p:cNvPr id="43" name="任意多边形 42"/>
                <p:cNvSpPr/>
                <p:nvPr/>
              </p:nvSpPr>
              <p:spPr>
                <a:xfrm>
                  <a:off x="12706" y="9407"/>
                  <a:ext cx="7016" cy="973"/>
                </a:xfrm>
                <a:custGeom>
                  <a:avLst/>
                  <a:gdLst>
                    <a:gd name="connsiteX0" fmla="*/ 0 w 5437"/>
                    <a:gd name="connsiteY0" fmla="*/ 1042 h 1042"/>
                    <a:gd name="connsiteX1" fmla="*/ 701 w 5437"/>
                    <a:gd name="connsiteY1" fmla="*/ 15 h 1042"/>
                    <a:gd name="connsiteX2" fmla="*/ 5437 w 5437"/>
                    <a:gd name="connsiteY2" fmla="*/ 0 h 1042"/>
                    <a:gd name="connsiteX3" fmla="*/ 5027 w 5437"/>
                    <a:gd name="connsiteY3" fmla="*/ 1042 h 1042"/>
                    <a:gd name="connsiteX4" fmla="*/ 0 w 5437"/>
                    <a:gd name="connsiteY4" fmla="*/ 1042 h 10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7" h="1042">
                      <a:moveTo>
                        <a:pt x="0" y="1042"/>
                      </a:moveTo>
                      <a:lnTo>
                        <a:pt x="701" y="15"/>
                      </a:lnTo>
                      <a:lnTo>
                        <a:pt x="5437" y="0"/>
                      </a:lnTo>
                      <a:lnTo>
                        <a:pt x="5027" y="1042"/>
                      </a:lnTo>
                      <a:lnTo>
                        <a:pt x="0" y="1042"/>
                      </a:lnTo>
                      <a:close/>
                    </a:path>
                  </a:pathLst>
                </a:custGeom>
                <a:solidFill>
                  <a:srgbClr val="CD91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44" name="矩形 43"/>
                <p:cNvSpPr/>
                <p:nvPr/>
              </p:nvSpPr>
              <p:spPr>
                <a:xfrm>
                  <a:off x="12714" y="10364"/>
                  <a:ext cx="6449" cy="144"/>
                </a:xfrm>
                <a:prstGeom prst="rect">
                  <a:avLst/>
                </a:prstGeom>
                <a:solidFill>
                  <a:srgbClr val="9055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grpSp>
          <p:pic>
            <p:nvPicPr>
              <p:cNvPr id="46" name="图片 45" descr="20200309蓝紫色调夜景小清新高考学习场景_03"/>
              <p:cNvPicPr>
                <a:picLocks noChangeAspect="1"/>
              </p:cNvPicPr>
              <p:nvPr/>
            </p:nvPicPr>
            <p:blipFill>
              <a:blip r:embed="rId2" cstate="email"/>
              <a:stretch>
                <a:fillRect/>
              </a:stretch>
            </p:blipFill>
            <p:spPr>
              <a:xfrm>
                <a:off x="13941" y="6834"/>
                <a:ext cx="4366" cy="3797"/>
              </a:xfrm>
              <a:prstGeom prst="rect">
                <a:avLst/>
              </a:prstGeom>
            </p:spPr>
          </p:pic>
        </p:grpSp>
        <p:pic>
          <p:nvPicPr>
            <p:cNvPr id="48" name="图片 47" descr="20200311粉紫色高考2_12"/>
            <p:cNvPicPr>
              <a:picLocks noChangeAspect="1"/>
            </p:cNvPicPr>
            <p:nvPr/>
          </p:nvPicPr>
          <p:blipFill>
            <a:blip r:embed="rId3" cstate="email"/>
            <a:stretch>
              <a:fillRect/>
            </a:stretch>
          </p:blipFill>
          <p:spPr>
            <a:xfrm>
              <a:off x="11968" y="8352"/>
              <a:ext cx="1244" cy="809"/>
            </a:xfrm>
            <a:prstGeom prst="rect">
              <a:avLst/>
            </a:prstGeom>
          </p:spPr>
        </p:pic>
      </p:grpSp>
      <p:pic>
        <p:nvPicPr>
          <p:cNvPr id="47" name="图片 46" descr="859035579b34a77929b857d3225e5e38"/>
          <p:cNvPicPr>
            <a:picLocks noChangeAspect="1"/>
          </p:cNvPicPr>
          <p:nvPr/>
        </p:nvPicPr>
        <p:blipFill>
          <a:blip r:embed="rId4" cstate="email"/>
          <a:stretch>
            <a:fillRect/>
          </a:stretch>
        </p:blipFill>
        <p:spPr>
          <a:xfrm>
            <a:off x="1" y="2989421"/>
            <a:ext cx="2661761" cy="1870710"/>
          </a:xfrm>
          <a:prstGeom prst="rect">
            <a:avLst/>
          </a:prstGeom>
        </p:spPr>
      </p:pic>
      <p:sp>
        <p:nvSpPr>
          <p:cNvPr id="5" name="矩形 4"/>
          <p:cNvSpPr/>
          <p:nvPr/>
        </p:nvSpPr>
        <p:spPr>
          <a:xfrm>
            <a:off x="3571779" y="1190149"/>
            <a:ext cx="1661353" cy="700192"/>
          </a:xfrm>
          <a:prstGeom prst="rect">
            <a:avLst/>
          </a:prstGeom>
          <a:noFill/>
          <a:ln>
            <a:noFill/>
          </a:ln>
        </p:spPr>
        <p:txBody>
          <a:bodyPr wrap="none" lIns="68580" tIns="34290" rIns="68580" bIns="34290" rtlCol="0" anchor="t">
            <a:spAutoFit/>
          </a:bodyPr>
          <a:lstStyle/>
          <a:p>
            <a:pPr algn="ctr"/>
            <a:r>
              <a:rPr lang="zh-CN" altLang="en-US" sz="4100" b="1">
                <a:solidFill>
                  <a:srgbClr val="3945B1"/>
                </a:solidFill>
                <a:effectLst>
                  <a:outerShdw blurRad="38100" dist="19050" dir="2700000" algn="tl" rotWithShape="0">
                    <a:schemeClr val="dk1">
                      <a:alpha val="40000"/>
                    </a:schemeClr>
                  </a:outerShdw>
                </a:effectLst>
                <a:latin typeface="微软雅黑" panose="020B0503020204020204" charset="-122"/>
                <a:ea typeface="微软雅黑" panose="020B0503020204020204" charset="-122"/>
                <a:cs typeface="思源黑体 CN Regular" panose="020B0500000000000000" charset="-122"/>
                <a:sym typeface="微软雅黑" panose="020B0503020204020204" charset="-122"/>
              </a:rPr>
              <a:t>目   录</a:t>
            </a:r>
            <a:endParaRPr lang="zh-CN" altLang="en-US" sz="4100" b="1">
              <a:solidFill>
                <a:srgbClr val="3945B1"/>
              </a:solidFill>
              <a:effectLst>
                <a:outerShdw blurRad="38100" dist="19050" dir="2700000" algn="tl" rotWithShape="0">
                  <a:schemeClr val="dk1">
                    <a:alpha val="40000"/>
                  </a:schemeClr>
                </a:outerShdw>
              </a:effectLst>
              <a:latin typeface="微软雅黑" panose="020B0503020204020204" charset="-122"/>
              <a:ea typeface="微软雅黑" panose="020B0503020204020204" charset="-122"/>
              <a:cs typeface="思源黑体 CN Regular" panose="020B0500000000000000" charset="-122"/>
              <a:sym typeface="微软雅黑" panose="020B0503020204020204" charset="-122"/>
            </a:endParaRPr>
          </a:p>
        </p:txBody>
      </p:sp>
      <p:cxnSp>
        <p:nvCxnSpPr>
          <p:cNvPr id="13" name="直接连接符 12"/>
          <p:cNvCxnSpPr/>
          <p:nvPr/>
        </p:nvCxnSpPr>
        <p:spPr>
          <a:xfrm>
            <a:off x="1924050" y="1994059"/>
            <a:ext cx="4550093" cy="0"/>
          </a:xfrm>
          <a:prstGeom prst="line">
            <a:avLst/>
          </a:prstGeom>
          <a:ln w="38100">
            <a:solidFill>
              <a:schemeClr val="accent1"/>
            </a:solidFill>
          </a:ln>
          <a:effectLst>
            <a:outerShdw blurRad="50800" dist="38100" dir="18900000" algn="b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nvGrpSpPr>
          <p:cNvPr id="45" name="组合 44"/>
          <p:cNvGrpSpPr/>
          <p:nvPr/>
        </p:nvGrpSpPr>
        <p:grpSpPr>
          <a:xfrm>
            <a:off x="2550905" y="2303357"/>
            <a:ext cx="3562350" cy="461665"/>
            <a:chOff x="5364627" y="1650013"/>
            <a:chExt cx="4749800" cy="615554"/>
          </a:xfrm>
        </p:grpSpPr>
        <p:grpSp>
          <p:nvGrpSpPr>
            <p:cNvPr id="6" name="组合 5"/>
            <p:cNvGrpSpPr/>
            <p:nvPr/>
          </p:nvGrpSpPr>
          <p:grpSpPr>
            <a:xfrm>
              <a:off x="5364627" y="1650013"/>
              <a:ext cx="4749800" cy="615554"/>
              <a:chOff x="6724357" y="2437271"/>
              <a:chExt cx="4749800" cy="615554"/>
            </a:xfrm>
          </p:grpSpPr>
          <p:sp>
            <p:nvSpPr>
              <p:cNvPr id="7" name="文本框 6"/>
              <p:cNvSpPr txBox="1"/>
              <p:nvPr/>
            </p:nvSpPr>
            <p:spPr>
              <a:xfrm>
                <a:off x="7537157" y="2467751"/>
                <a:ext cx="3937000" cy="553998"/>
              </a:xfrm>
              <a:prstGeom prst="rect">
                <a:avLst/>
              </a:prstGeom>
              <a:noFill/>
            </p:spPr>
            <p:txBody>
              <a:bodyPr wrap="square" rtlCol="0">
                <a:spAutoFit/>
              </a:bodyPr>
              <a:lstStyle/>
              <a:p>
                <a:pPr algn="ctr"/>
                <a:r>
                  <a:rPr lang="zh-CN" altLang="en-US" sz="2100" dirty="0">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rPr>
                  <a:t>疫情让我们明白了什么？</a:t>
                </a:r>
                <a:endParaRPr lang="zh-CN" altLang="en-US" sz="2100" b="1" dirty="0">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endParaRPr>
              </a:p>
            </p:txBody>
          </p:sp>
          <p:sp>
            <p:nvSpPr>
              <p:cNvPr id="8" name="矩形 7"/>
              <p:cNvSpPr/>
              <p:nvPr/>
            </p:nvSpPr>
            <p:spPr>
              <a:xfrm>
                <a:off x="6760984" y="2439750"/>
                <a:ext cx="559136" cy="579819"/>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D10505"/>
                  </a:solidFill>
                  <a:latin typeface="微软雅黑" panose="020B0503020204020204" charset="-122"/>
                  <a:ea typeface="微软雅黑" panose="020B0503020204020204" charset="-122"/>
                  <a:sym typeface="微软雅黑" panose="020B0503020204020204" charset="-122"/>
                </a:endParaRPr>
              </a:p>
            </p:txBody>
          </p:sp>
          <p:sp>
            <p:nvSpPr>
              <p:cNvPr id="9" name="文本框 8"/>
              <p:cNvSpPr txBox="1"/>
              <p:nvPr/>
            </p:nvSpPr>
            <p:spPr>
              <a:xfrm>
                <a:off x="6724357" y="2437271"/>
                <a:ext cx="750633" cy="615554"/>
              </a:xfrm>
              <a:prstGeom prst="rect">
                <a:avLst/>
              </a:prstGeom>
              <a:solidFill>
                <a:srgbClr val="018754"/>
              </a:solidFill>
            </p:spPr>
            <p:txBody>
              <a:bodyPr wrap="none" rtlCol="0">
                <a:spAutoFit/>
              </a:bodyPr>
              <a:lstStyle/>
              <a:p>
                <a:r>
                  <a:rPr lang="en-US" altLang="zh-CN" sz="2400" b="1">
                    <a:solidFill>
                      <a:schemeClr val="bg1"/>
                    </a:solidFill>
                    <a:latin typeface="微软雅黑" panose="020B0503020204020204" charset="-122"/>
                    <a:ea typeface="微软雅黑" panose="020B0503020204020204" charset="-122"/>
                    <a:sym typeface="微软雅黑" panose="020B0503020204020204" charset="-122"/>
                  </a:rPr>
                  <a:t>01</a:t>
                </a:r>
                <a:endParaRPr lang="en-US" altLang="zh-CN" sz="2400" b="1">
                  <a:solidFill>
                    <a:schemeClr val="bg1"/>
                  </a:solidFill>
                  <a:latin typeface="微软雅黑" panose="020B0503020204020204" charset="-122"/>
                  <a:ea typeface="微软雅黑" panose="020B0503020204020204" charset="-122"/>
                  <a:sym typeface="微软雅黑" panose="020B0503020204020204" charset="-122"/>
                </a:endParaRPr>
              </a:p>
            </p:txBody>
          </p:sp>
        </p:grpSp>
        <p:cxnSp>
          <p:nvCxnSpPr>
            <p:cNvPr id="26" name="直接连接符 25"/>
            <p:cNvCxnSpPr/>
            <p:nvPr/>
          </p:nvCxnSpPr>
          <p:spPr>
            <a:xfrm>
              <a:off x="6242685" y="2232025"/>
              <a:ext cx="367220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1" name="组合 10"/>
          <p:cNvGrpSpPr/>
          <p:nvPr/>
        </p:nvGrpSpPr>
        <p:grpSpPr>
          <a:xfrm>
            <a:off x="2550905" y="2939151"/>
            <a:ext cx="4334828" cy="461665"/>
            <a:chOff x="5364627" y="1650013"/>
            <a:chExt cx="5779770" cy="615554"/>
          </a:xfrm>
        </p:grpSpPr>
        <p:grpSp>
          <p:nvGrpSpPr>
            <p:cNvPr id="12" name="组合 11"/>
            <p:cNvGrpSpPr/>
            <p:nvPr/>
          </p:nvGrpSpPr>
          <p:grpSpPr>
            <a:xfrm>
              <a:off x="5364627" y="1650013"/>
              <a:ext cx="5779770" cy="615554"/>
              <a:chOff x="6724357" y="2437271"/>
              <a:chExt cx="5779770" cy="615554"/>
            </a:xfrm>
          </p:grpSpPr>
          <p:sp>
            <p:nvSpPr>
              <p:cNvPr id="14" name="文本框 13"/>
              <p:cNvSpPr txBox="1"/>
              <p:nvPr/>
            </p:nvSpPr>
            <p:spPr>
              <a:xfrm>
                <a:off x="7537157" y="2467751"/>
                <a:ext cx="4966970" cy="553998"/>
              </a:xfrm>
              <a:prstGeom prst="rect">
                <a:avLst/>
              </a:prstGeom>
              <a:noFill/>
            </p:spPr>
            <p:txBody>
              <a:bodyPr wrap="square" rtlCol="0">
                <a:spAutoFit/>
              </a:bodyPr>
              <a:lstStyle/>
              <a:p>
                <a:r>
                  <a:rPr lang="zh-CN" altLang="en-US" sz="2100" dirty="0">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rPr>
                  <a:t>回到学校需要养成的新习惯</a:t>
                </a:r>
                <a:endParaRPr lang="zh-CN" altLang="en-US" sz="2100" b="1" dirty="0">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endParaRPr>
              </a:p>
            </p:txBody>
          </p:sp>
          <p:sp>
            <p:nvSpPr>
              <p:cNvPr id="15" name="矩形 14"/>
              <p:cNvSpPr/>
              <p:nvPr/>
            </p:nvSpPr>
            <p:spPr>
              <a:xfrm>
                <a:off x="6760984" y="2439750"/>
                <a:ext cx="559136" cy="579819"/>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D10505"/>
                  </a:solidFill>
                  <a:latin typeface="微软雅黑" panose="020B0503020204020204" charset="-122"/>
                  <a:ea typeface="微软雅黑" panose="020B0503020204020204" charset="-122"/>
                  <a:sym typeface="微软雅黑" panose="020B0503020204020204" charset="-122"/>
                </a:endParaRPr>
              </a:p>
            </p:txBody>
          </p:sp>
          <p:sp>
            <p:nvSpPr>
              <p:cNvPr id="16" name="文本框 15"/>
              <p:cNvSpPr txBox="1"/>
              <p:nvPr/>
            </p:nvSpPr>
            <p:spPr>
              <a:xfrm>
                <a:off x="6724357" y="2437271"/>
                <a:ext cx="750633" cy="615554"/>
              </a:xfrm>
              <a:prstGeom prst="rect">
                <a:avLst/>
              </a:prstGeom>
              <a:solidFill>
                <a:srgbClr val="018754"/>
              </a:solidFill>
            </p:spPr>
            <p:txBody>
              <a:bodyPr wrap="none" rtlCol="0">
                <a:spAutoFit/>
              </a:bodyPr>
              <a:lstStyle/>
              <a:p>
                <a:r>
                  <a:rPr lang="en-US" altLang="zh-CN" sz="2400" b="1">
                    <a:solidFill>
                      <a:schemeClr val="bg1"/>
                    </a:solidFill>
                    <a:latin typeface="微软雅黑" panose="020B0503020204020204" charset="-122"/>
                    <a:ea typeface="微软雅黑" panose="020B0503020204020204" charset="-122"/>
                    <a:sym typeface="微软雅黑" panose="020B0503020204020204" charset="-122"/>
                  </a:rPr>
                  <a:t>02</a:t>
                </a:r>
                <a:endParaRPr lang="en-US" altLang="zh-CN" sz="2400" b="1">
                  <a:solidFill>
                    <a:schemeClr val="bg1"/>
                  </a:solidFill>
                  <a:latin typeface="微软雅黑" panose="020B0503020204020204" charset="-122"/>
                  <a:ea typeface="微软雅黑" panose="020B0503020204020204" charset="-122"/>
                  <a:sym typeface="微软雅黑" panose="020B0503020204020204" charset="-122"/>
                </a:endParaRPr>
              </a:p>
            </p:txBody>
          </p:sp>
        </p:grpSp>
        <p:cxnSp>
          <p:nvCxnSpPr>
            <p:cNvPr id="18" name="直接连接符 17"/>
            <p:cNvCxnSpPr/>
            <p:nvPr/>
          </p:nvCxnSpPr>
          <p:spPr>
            <a:xfrm>
              <a:off x="6242685" y="2232025"/>
              <a:ext cx="367220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9" name="组合 18"/>
          <p:cNvGrpSpPr/>
          <p:nvPr/>
        </p:nvGrpSpPr>
        <p:grpSpPr>
          <a:xfrm>
            <a:off x="2574718" y="3616378"/>
            <a:ext cx="4334828" cy="461665"/>
            <a:chOff x="5364627" y="1650013"/>
            <a:chExt cx="5779770" cy="615554"/>
          </a:xfrm>
        </p:grpSpPr>
        <p:grpSp>
          <p:nvGrpSpPr>
            <p:cNvPr id="20" name="组合 19"/>
            <p:cNvGrpSpPr/>
            <p:nvPr/>
          </p:nvGrpSpPr>
          <p:grpSpPr>
            <a:xfrm>
              <a:off x="5364627" y="1650013"/>
              <a:ext cx="5779770" cy="615554"/>
              <a:chOff x="6724357" y="2437271"/>
              <a:chExt cx="5779770" cy="615554"/>
            </a:xfrm>
          </p:grpSpPr>
          <p:sp>
            <p:nvSpPr>
              <p:cNvPr id="21" name="文本框 20"/>
              <p:cNvSpPr txBox="1"/>
              <p:nvPr/>
            </p:nvSpPr>
            <p:spPr>
              <a:xfrm>
                <a:off x="7537157" y="2467751"/>
                <a:ext cx="4966970" cy="553998"/>
              </a:xfrm>
              <a:prstGeom prst="rect">
                <a:avLst/>
              </a:prstGeom>
              <a:noFill/>
            </p:spPr>
            <p:txBody>
              <a:bodyPr wrap="square" rtlCol="0">
                <a:spAutoFit/>
              </a:bodyPr>
              <a:lstStyle/>
              <a:p>
                <a:r>
                  <a:rPr lang="zh-CN" altLang="en-US" sz="2100" dirty="0">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争分夺秒 决战高考</a:t>
                </a:r>
                <a:endParaRPr lang="zh-CN" altLang="en-US" sz="2100" b="1" dirty="0">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endParaRPr>
              </a:p>
            </p:txBody>
          </p:sp>
          <p:sp>
            <p:nvSpPr>
              <p:cNvPr id="22" name="矩形 21"/>
              <p:cNvSpPr/>
              <p:nvPr/>
            </p:nvSpPr>
            <p:spPr>
              <a:xfrm>
                <a:off x="6760984" y="2439750"/>
                <a:ext cx="559136" cy="579819"/>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D10505"/>
                  </a:solidFill>
                  <a:latin typeface="微软雅黑" panose="020B0503020204020204" charset="-122"/>
                  <a:ea typeface="微软雅黑" panose="020B0503020204020204" charset="-122"/>
                  <a:sym typeface="微软雅黑" panose="020B0503020204020204" charset="-122"/>
                </a:endParaRPr>
              </a:p>
            </p:txBody>
          </p:sp>
          <p:sp>
            <p:nvSpPr>
              <p:cNvPr id="23" name="文本框 22"/>
              <p:cNvSpPr txBox="1"/>
              <p:nvPr/>
            </p:nvSpPr>
            <p:spPr>
              <a:xfrm>
                <a:off x="6724357" y="2437271"/>
                <a:ext cx="750633" cy="615554"/>
              </a:xfrm>
              <a:prstGeom prst="rect">
                <a:avLst/>
              </a:prstGeom>
              <a:solidFill>
                <a:srgbClr val="018754"/>
              </a:solidFill>
            </p:spPr>
            <p:txBody>
              <a:bodyPr wrap="none" rtlCol="0">
                <a:spAutoFit/>
              </a:bodyPr>
              <a:lstStyle/>
              <a:p>
                <a:r>
                  <a:rPr lang="en-US" altLang="zh-CN" sz="2400" b="1">
                    <a:solidFill>
                      <a:schemeClr val="bg1"/>
                    </a:solidFill>
                    <a:latin typeface="微软雅黑" panose="020B0503020204020204" charset="-122"/>
                    <a:ea typeface="微软雅黑" panose="020B0503020204020204" charset="-122"/>
                    <a:sym typeface="微软雅黑" panose="020B0503020204020204" charset="-122"/>
                  </a:rPr>
                  <a:t>03</a:t>
                </a:r>
                <a:endParaRPr lang="en-US" altLang="zh-CN" sz="2400" b="1">
                  <a:solidFill>
                    <a:schemeClr val="bg1"/>
                  </a:solidFill>
                  <a:latin typeface="微软雅黑" panose="020B0503020204020204" charset="-122"/>
                  <a:ea typeface="微软雅黑" panose="020B0503020204020204" charset="-122"/>
                  <a:sym typeface="微软雅黑" panose="020B0503020204020204" charset="-122"/>
                </a:endParaRPr>
              </a:p>
            </p:txBody>
          </p:sp>
        </p:grpSp>
        <p:cxnSp>
          <p:nvCxnSpPr>
            <p:cNvPr id="24" name="直接连接符 23"/>
            <p:cNvCxnSpPr/>
            <p:nvPr/>
          </p:nvCxnSpPr>
          <p:spPr>
            <a:xfrm>
              <a:off x="6242685" y="2232025"/>
              <a:ext cx="367220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Tree>
    <p:custDataLst>
      <p:tags r:id="rId5"/>
    </p:custData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3" presetClass="entr" presetSubtype="10" fill="hold" nodeType="click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blinds(horizontal)">
                                      <p:cBhvr>
                                        <p:cTn id="14" dur="500"/>
                                        <p:tgtEl>
                                          <p:spTgt spid="13"/>
                                        </p:tgtEl>
                                      </p:cBhvr>
                                    </p:animEffect>
                                  </p:childTnLst>
                                </p:cTn>
                              </p:par>
                            </p:childTnLst>
                          </p:cTn>
                        </p:par>
                        <p:par>
                          <p:cTn id="15" fill="hold">
                            <p:stCondLst>
                              <p:cond delay="500"/>
                            </p:stCondLst>
                            <p:childTnLst>
                              <p:par>
                                <p:cTn id="16" presetID="10" presetClass="entr" presetSubtype="0" fill="hold" nodeType="afterEffect">
                                  <p:stCondLst>
                                    <p:cond delay="0"/>
                                  </p:stCondLst>
                                  <p:childTnLst>
                                    <p:set>
                                      <p:cBhvr>
                                        <p:cTn id="17" dur="1" fill="hold">
                                          <p:stCondLst>
                                            <p:cond delay="0"/>
                                          </p:stCondLst>
                                        </p:cTn>
                                        <p:tgtEl>
                                          <p:spTgt spid="45"/>
                                        </p:tgtEl>
                                        <p:attrNameLst>
                                          <p:attrName>style.visibility</p:attrName>
                                        </p:attrNameLst>
                                      </p:cBhvr>
                                      <p:to>
                                        <p:strVal val="visible"/>
                                      </p:to>
                                    </p:set>
                                    <p:animEffect transition="in" filter="fade">
                                      <p:cBhvr>
                                        <p:cTn id="18" dur="500"/>
                                        <p:tgtEl>
                                          <p:spTgt spid="45"/>
                                        </p:tgtEl>
                                      </p:cBhvr>
                                    </p:animEffect>
                                  </p:childTnLst>
                                </p:cTn>
                              </p:par>
                            </p:childTnLst>
                          </p:cTn>
                        </p:par>
                        <p:par>
                          <p:cTn id="19" fill="hold">
                            <p:stCondLst>
                              <p:cond delay="1000"/>
                            </p:stCondLst>
                            <p:childTnLst>
                              <p:par>
                                <p:cTn id="20" presetID="10" presetClass="entr" presetSubtype="0" fill="hold" nodeType="after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childTnLst>
                          </p:cTn>
                        </p:par>
                        <p:par>
                          <p:cTn id="23" fill="hold">
                            <p:stCondLst>
                              <p:cond delay="1500"/>
                            </p:stCondLst>
                            <p:childTnLst>
                              <p:par>
                                <p:cTn id="24" presetID="10" presetClass="entr" presetSubtype="0" fill="hold" nodeType="after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fade">
                                      <p:cBhvr>
                                        <p:cTn id="26"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577692" y="1753553"/>
            <a:ext cx="8018621" cy="2019300"/>
          </a:xfrm>
          <a:prstGeom prst="rect">
            <a:avLst/>
          </a:prstGeom>
          <a:solidFill>
            <a:srgbClr val="01875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2" name="文本框 1"/>
          <p:cNvSpPr txBox="1"/>
          <p:nvPr/>
        </p:nvSpPr>
        <p:spPr>
          <a:xfrm>
            <a:off x="884396" y="545783"/>
            <a:ext cx="3538538" cy="437674"/>
          </a:xfrm>
          <a:prstGeom prst="rect">
            <a:avLst/>
          </a:prstGeom>
          <a:noFill/>
        </p:spPr>
        <p:txBody>
          <a:bodyPr wrap="square" lIns="68580" tIns="34290" rIns="68580" bIns="34290" rtlCol="0">
            <a:spAutoFit/>
          </a:bodyPr>
          <a:lstStyle/>
          <a:p>
            <a:r>
              <a:rPr lang="zh-CN" altLang="en-US" sz="2400">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争分夺秒 决战高考</a:t>
            </a:r>
            <a:endParaRPr lang="zh-CN" altLang="en-US" sz="2400" b="1">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endParaRPr>
          </a:p>
        </p:txBody>
      </p:sp>
      <p:sp>
        <p:nvSpPr>
          <p:cNvPr id="3" name="椭圆 2"/>
          <p:cNvSpPr/>
          <p:nvPr/>
        </p:nvSpPr>
        <p:spPr>
          <a:xfrm>
            <a:off x="719138" y="681990"/>
            <a:ext cx="165259" cy="165259"/>
          </a:xfrm>
          <a:prstGeom prst="ellipse">
            <a:avLst/>
          </a:prstGeom>
          <a:solidFill>
            <a:srgbClr val="60BF8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pic>
        <p:nvPicPr>
          <p:cNvPr id="6" name="图片 5"/>
          <p:cNvPicPr>
            <a:picLocks noChangeAspect="1"/>
          </p:cNvPicPr>
          <p:nvPr/>
        </p:nvPicPr>
        <p:blipFill>
          <a:blip r:embed="rId1" cstate="email"/>
          <a:stretch>
            <a:fillRect/>
          </a:stretch>
        </p:blipFill>
        <p:spPr>
          <a:xfrm>
            <a:off x="1123474" y="1761649"/>
            <a:ext cx="1604963" cy="2018824"/>
          </a:xfrm>
          <a:prstGeom prst="rect">
            <a:avLst/>
          </a:prstGeom>
        </p:spPr>
      </p:pic>
      <p:pic>
        <p:nvPicPr>
          <p:cNvPr id="8" name="图片 7"/>
          <p:cNvPicPr>
            <a:picLocks noChangeAspect="1"/>
          </p:cNvPicPr>
          <p:nvPr/>
        </p:nvPicPr>
        <p:blipFill>
          <a:blip r:embed="rId2" cstate="email"/>
          <a:stretch>
            <a:fillRect/>
          </a:stretch>
        </p:blipFill>
        <p:spPr>
          <a:xfrm>
            <a:off x="3749516" y="1754029"/>
            <a:ext cx="1644968" cy="2018824"/>
          </a:xfrm>
          <a:prstGeom prst="rect">
            <a:avLst/>
          </a:prstGeom>
        </p:spPr>
      </p:pic>
      <p:pic>
        <p:nvPicPr>
          <p:cNvPr id="9" name="图片 8"/>
          <p:cNvPicPr>
            <a:picLocks noChangeAspect="1"/>
          </p:cNvPicPr>
          <p:nvPr/>
        </p:nvPicPr>
        <p:blipFill>
          <a:blip r:embed="rId3" cstate="email"/>
          <a:stretch>
            <a:fillRect/>
          </a:stretch>
        </p:blipFill>
        <p:spPr>
          <a:xfrm>
            <a:off x="6496526" y="1753553"/>
            <a:ext cx="1544003" cy="2019300"/>
          </a:xfrm>
          <a:prstGeom prst="rect">
            <a:avLst/>
          </a:prstGeom>
        </p:spPr>
      </p:pic>
      <p:sp>
        <p:nvSpPr>
          <p:cNvPr id="11" name="文本框 10"/>
          <p:cNvSpPr txBox="1"/>
          <p:nvPr/>
        </p:nvSpPr>
        <p:spPr>
          <a:xfrm>
            <a:off x="1922145" y="4064318"/>
            <a:ext cx="5330190" cy="299085"/>
          </a:xfrm>
          <a:prstGeom prst="rect">
            <a:avLst/>
          </a:prstGeom>
          <a:noFill/>
        </p:spPr>
        <p:txBody>
          <a:bodyPr wrap="square" lIns="68580" tIns="34290" rIns="68580" bIns="34290" rtlCol="0">
            <a:spAutoFit/>
          </a:bodyPr>
          <a:lstStyle/>
          <a:p>
            <a:r>
              <a:rPr lang="zh-CN" altLang="en-US" sz="1500" b="1">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rPr>
              <a:t>暗夜之中，才见繁星危机之下，暗藏转机事在人为，为者常成</a:t>
            </a:r>
            <a:endParaRPr lang="zh-CN" altLang="en-US" sz="1500" b="1">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endParaRPr>
          </a:p>
        </p:txBody>
      </p:sp>
    </p:spTree>
    <p:custDataLst>
      <p:tags r:id="rId4"/>
    </p:custData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linds(horizontal)">
                                      <p:cBhvr>
                                        <p:cTn id="7" dur="500"/>
                                        <p:tgtEl>
                                          <p:spTgt spid="10"/>
                                        </p:tgtEl>
                                      </p:cBhvr>
                                    </p:animEffect>
                                  </p:childTnLst>
                                </p:cTn>
                              </p:par>
                              <p:par>
                                <p:cTn id="8" presetID="3" presetClass="entr" presetSubtype="1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blinds(horizontal)">
                                      <p:cBhvr>
                                        <p:cTn id="10" dur="500"/>
                                        <p:tgtEl>
                                          <p:spTgt spid="6"/>
                                        </p:tgtEl>
                                      </p:cBhvr>
                                    </p:animEffect>
                                  </p:childTnLst>
                                </p:cTn>
                              </p:par>
                              <p:par>
                                <p:cTn id="11" presetID="3" presetClass="entr" presetSubtype="1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blinds(horizontal)">
                                      <p:cBhvr>
                                        <p:cTn id="13" dur="500"/>
                                        <p:tgtEl>
                                          <p:spTgt spid="8"/>
                                        </p:tgtEl>
                                      </p:cBhvr>
                                    </p:animEffect>
                                  </p:childTnLst>
                                </p:cTn>
                              </p:par>
                              <p:par>
                                <p:cTn id="14" presetID="3" presetClass="entr" presetSubtype="10" fill="hold"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blinds(horizontal)">
                                      <p:cBhvr>
                                        <p:cTn id="16" dur="500"/>
                                        <p:tgtEl>
                                          <p:spTgt spid="9"/>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blinds(horizontal)">
                                      <p:cBhvr>
                                        <p:cTn id="1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84396" y="545783"/>
            <a:ext cx="3538538" cy="437674"/>
          </a:xfrm>
          <a:prstGeom prst="rect">
            <a:avLst/>
          </a:prstGeom>
          <a:noFill/>
        </p:spPr>
        <p:txBody>
          <a:bodyPr wrap="square" lIns="68580" tIns="34290" rIns="68580" bIns="34290" rtlCol="0">
            <a:spAutoFit/>
          </a:bodyPr>
          <a:lstStyle/>
          <a:p>
            <a:r>
              <a:rPr lang="zh-CN" altLang="en-US" sz="2400">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rPr>
              <a:t>成绩的公式</a:t>
            </a:r>
            <a:endParaRPr lang="zh-CN" altLang="en-US" sz="2400" b="1">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endParaRPr>
          </a:p>
        </p:txBody>
      </p:sp>
      <p:sp>
        <p:nvSpPr>
          <p:cNvPr id="3" name="椭圆 2"/>
          <p:cNvSpPr/>
          <p:nvPr/>
        </p:nvSpPr>
        <p:spPr>
          <a:xfrm>
            <a:off x="719138" y="681990"/>
            <a:ext cx="165259" cy="165259"/>
          </a:xfrm>
          <a:prstGeom prst="ellipse">
            <a:avLst/>
          </a:prstGeom>
          <a:solidFill>
            <a:srgbClr val="60BF8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4" name="文本框 3"/>
          <p:cNvSpPr txBox="1"/>
          <p:nvPr/>
        </p:nvSpPr>
        <p:spPr>
          <a:xfrm>
            <a:off x="1235869" y="1727359"/>
            <a:ext cx="3672840" cy="2492990"/>
          </a:xfrm>
          <a:prstGeom prst="rect">
            <a:avLst/>
          </a:prstGeom>
          <a:noFill/>
        </p:spPr>
        <p:txBody>
          <a:bodyPr wrap="square" lIns="68580" tIns="34290" rIns="68580" bIns="34290" rtlCol="0">
            <a:spAutoFit/>
          </a:bodyPr>
          <a:lstStyle/>
          <a:p>
            <a:pPr>
              <a:lnSpc>
                <a:spcPct val="150000"/>
              </a:lnSpc>
            </a:pPr>
            <a:r>
              <a:rPr lang="zh-CN" altLang="en-US" sz="2100" b="1">
                <a:solidFill>
                  <a:srgbClr val="018754"/>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成绩</a:t>
            </a:r>
            <a:r>
              <a:rPr lang="en-US" altLang="zh-CN" sz="2100" b="1">
                <a:solidFill>
                  <a:srgbClr val="018754"/>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a:t>
            </a:r>
            <a:r>
              <a:rPr lang="zh-CN" altLang="en-US" sz="2100" b="1">
                <a:solidFill>
                  <a:srgbClr val="018754"/>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实力</a:t>
            </a:r>
            <a:r>
              <a:rPr lang="en-US" altLang="zh-CN" sz="2100" b="1">
                <a:solidFill>
                  <a:srgbClr val="018754"/>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a:t>
            </a:r>
            <a:r>
              <a:rPr lang="zh-CN" altLang="en-US" sz="2100" b="1">
                <a:solidFill>
                  <a:srgbClr val="018754"/>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心态</a:t>
            </a:r>
            <a:endParaRPr lang="zh-CN" altLang="en-US" sz="2100" b="1">
              <a:solidFill>
                <a:srgbClr val="018754"/>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endParaRPr>
          </a:p>
          <a:p>
            <a:pPr>
              <a:lnSpc>
                <a:spcPct val="150000"/>
              </a:lnSpc>
            </a:pPr>
            <a:r>
              <a:rPr lang="zh-CN" altLang="en-US">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不让青春虚度，不让理想之花凋谢</a:t>
            </a:r>
            <a:endParaRPr lang="zh-CN" altLang="en-US">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endParaRPr>
          </a:p>
          <a:p>
            <a:pPr>
              <a:lnSpc>
                <a:spcPct val="150000"/>
              </a:lnSpc>
            </a:pPr>
            <a:r>
              <a:rPr lang="zh-CN" altLang="en-US">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不让失望的泪水蔓延，</a:t>
            </a:r>
            <a:endParaRPr lang="zh-CN" altLang="en-US">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endParaRPr>
          </a:p>
          <a:p>
            <a:pPr>
              <a:lnSpc>
                <a:spcPct val="150000"/>
              </a:lnSpc>
            </a:pPr>
            <a:r>
              <a:rPr lang="zh-CN" altLang="en-US">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用热情去学，用激情去拼</a:t>
            </a:r>
            <a:r>
              <a:rPr lang="en-US" altLang="zh-CN">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a:t>
            </a:r>
            <a:endParaRPr lang="en-US" altLang="zh-CN">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endParaRPr>
          </a:p>
          <a:p>
            <a:pPr>
              <a:lnSpc>
                <a:spcPct val="150000"/>
              </a:lnSpc>
            </a:pPr>
            <a:r>
              <a:rPr lang="zh-CN" altLang="en-US">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以优异的成绩回报父母、老师，</a:t>
            </a:r>
            <a:endParaRPr lang="zh-CN" altLang="en-US">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endParaRPr>
          </a:p>
          <a:p>
            <a:pPr>
              <a:lnSpc>
                <a:spcPct val="150000"/>
              </a:lnSpc>
            </a:pPr>
            <a:r>
              <a:rPr lang="zh-CN" altLang="en-US">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让那一刻，成为青春不朽的纪念</a:t>
            </a:r>
            <a:r>
              <a:rPr lang="en-US" altLang="zh-CN">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a:t>
            </a:r>
            <a:endParaRPr lang="zh-CN" altLang="en-US">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endParaRPr>
          </a:p>
          <a:p>
            <a:pPr>
              <a:lnSpc>
                <a:spcPct val="150000"/>
              </a:lnSpc>
            </a:pPr>
            <a:endParaRPr lang="zh-CN" altLang="en-US">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endParaRPr>
          </a:p>
        </p:txBody>
      </p:sp>
      <p:pic>
        <p:nvPicPr>
          <p:cNvPr id="5" name="图片 4" descr="e906385cfe3f7c4a5392eff28262a612"/>
          <p:cNvPicPr>
            <a:picLocks noChangeAspect="1"/>
          </p:cNvPicPr>
          <p:nvPr/>
        </p:nvPicPr>
        <p:blipFill>
          <a:blip r:embed="rId1" cstate="email"/>
          <a:stretch>
            <a:fillRect/>
          </a:stretch>
        </p:blipFill>
        <p:spPr>
          <a:xfrm>
            <a:off x="5044440" y="1224916"/>
            <a:ext cx="2802255" cy="3160871"/>
          </a:xfrm>
          <a:prstGeom prst="rect">
            <a:avLst/>
          </a:prstGeom>
        </p:spPr>
      </p:pic>
    </p:spTree>
    <p:custDataLst>
      <p:tags r:id="rId2"/>
    </p:custData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84396" y="545783"/>
            <a:ext cx="3538538" cy="437674"/>
          </a:xfrm>
          <a:prstGeom prst="rect">
            <a:avLst/>
          </a:prstGeom>
          <a:noFill/>
        </p:spPr>
        <p:txBody>
          <a:bodyPr wrap="square" lIns="68580" tIns="34290" rIns="68580" bIns="34290" rtlCol="0">
            <a:spAutoFit/>
          </a:bodyPr>
          <a:lstStyle/>
          <a:p>
            <a:r>
              <a:rPr lang="zh-CN" altLang="en-US" sz="2400">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rPr>
              <a:t>成绩的公式</a:t>
            </a:r>
            <a:endParaRPr lang="zh-CN" altLang="en-US" sz="2400" b="1">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endParaRPr>
          </a:p>
        </p:txBody>
      </p:sp>
      <p:sp>
        <p:nvSpPr>
          <p:cNvPr id="3" name="椭圆 2"/>
          <p:cNvSpPr/>
          <p:nvPr/>
        </p:nvSpPr>
        <p:spPr>
          <a:xfrm>
            <a:off x="719138" y="681990"/>
            <a:ext cx="165259" cy="165259"/>
          </a:xfrm>
          <a:prstGeom prst="ellipse">
            <a:avLst/>
          </a:prstGeom>
          <a:solidFill>
            <a:srgbClr val="60BF8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4" name="文本框 3"/>
          <p:cNvSpPr txBox="1"/>
          <p:nvPr/>
        </p:nvSpPr>
        <p:spPr>
          <a:xfrm>
            <a:off x="4674394" y="1695927"/>
            <a:ext cx="3672840" cy="2492990"/>
          </a:xfrm>
          <a:prstGeom prst="rect">
            <a:avLst/>
          </a:prstGeom>
          <a:noFill/>
        </p:spPr>
        <p:txBody>
          <a:bodyPr wrap="square" lIns="68580" tIns="34290" rIns="68580" bIns="34290" rtlCol="0">
            <a:spAutoFit/>
          </a:bodyPr>
          <a:lstStyle/>
          <a:p>
            <a:pPr>
              <a:lnSpc>
                <a:spcPct val="150000"/>
              </a:lnSpc>
            </a:pPr>
            <a:r>
              <a:rPr lang="en-US" altLang="zh-CN" sz="2100" b="1">
                <a:solidFill>
                  <a:srgbClr val="018754"/>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A=X+Y+Z</a:t>
            </a:r>
            <a:endParaRPr lang="en-US" altLang="zh-CN" sz="2100" b="1">
              <a:solidFill>
                <a:srgbClr val="018754"/>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endParaRPr>
          </a:p>
          <a:p>
            <a:pPr>
              <a:lnSpc>
                <a:spcPct val="150000"/>
              </a:lnSpc>
            </a:pPr>
            <a:r>
              <a:rPr lang="zh-CN" altLang="en-US">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成功</a:t>
            </a:r>
            <a:r>
              <a:rPr lang="en-US" altLang="zh-CN">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a:t>
            </a:r>
            <a:r>
              <a:rPr lang="zh-CN" altLang="en-US">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正确方法</a:t>
            </a:r>
            <a:r>
              <a:rPr lang="en-US" altLang="zh-CN">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a:t>
            </a:r>
            <a:r>
              <a:rPr lang="zh-CN" altLang="en-US">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艰苦劳动</a:t>
            </a:r>
            <a:r>
              <a:rPr lang="en-US" altLang="zh-CN">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a:t>
            </a:r>
            <a:r>
              <a:rPr lang="zh-CN" altLang="en-US">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少说空话</a:t>
            </a:r>
            <a:endParaRPr lang="zh-CN" altLang="en-US">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endParaRPr>
          </a:p>
          <a:p>
            <a:pPr>
              <a:lnSpc>
                <a:spcPct val="150000"/>
              </a:lnSpc>
            </a:pPr>
            <a:r>
              <a:rPr lang="zh-CN" altLang="en-US">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在这场比赛中，总有人要赢，</a:t>
            </a:r>
            <a:endParaRPr lang="zh-CN" altLang="en-US">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endParaRPr>
          </a:p>
          <a:p>
            <a:pPr>
              <a:lnSpc>
                <a:spcPct val="150000"/>
              </a:lnSpc>
            </a:pPr>
            <a:r>
              <a:rPr lang="zh-CN" altLang="en-US">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以优异的成绩回报父母、老师，</a:t>
            </a:r>
            <a:endParaRPr lang="zh-CN" altLang="en-US">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endParaRPr>
          </a:p>
          <a:p>
            <a:pPr>
              <a:lnSpc>
                <a:spcPct val="150000"/>
              </a:lnSpc>
            </a:pPr>
            <a:r>
              <a:rPr lang="zh-CN" altLang="en-US">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让那一刻，成为青春不朽的纪念</a:t>
            </a:r>
            <a:r>
              <a:rPr lang="en-US" altLang="zh-CN">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a:t>
            </a:r>
            <a:endParaRPr lang="en-US" altLang="zh-CN">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endParaRPr>
          </a:p>
          <a:p>
            <a:pPr>
              <a:lnSpc>
                <a:spcPct val="150000"/>
              </a:lnSpc>
            </a:pPr>
            <a:r>
              <a:rPr lang="zh-CN" altLang="en-US">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为什么不能是你</a:t>
            </a:r>
            <a:r>
              <a:rPr lang="en-US" altLang="zh-CN">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a:t>
            </a:r>
            <a:endParaRPr lang="en-US" altLang="zh-CN">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endParaRPr>
          </a:p>
          <a:p>
            <a:pPr>
              <a:lnSpc>
                <a:spcPct val="150000"/>
              </a:lnSpc>
            </a:pPr>
            <a:endParaRPr lang="en-US" altLang="zh-CN">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endParaRPr>
          </a:p>
        </p:txBody>
      </p:sp>
      <p:pic>
        <p:nvPicPr>
          <p:cNvPr id="5" name="图片 4" descr="a073b91f6f1b264eac9f87adff96291f"/>
          <p:cNvPicPr>
            <a:picLocks noChangeAspect="1"/>
          </p:cNvPicPr>
          <p:nvPr/>
        </p:nvPicPr>
        <p:blipFill>
          <a:blip r:embed="rId1" cstate="email"/>
          <a:stretch>
            <a:fillRect/>
          </a:stretch>
        </p:blipFill>
        <p:spPr>
          <a:xfrm>
            <a:off x="668179" y="681990"/>
            <a:ext cx="3970496" cy="4365308"/>
          </a:xfrm>
          <a:prstGeom prst="rect">
            <a:avLst/>
          </a:prstGeom>
        </p:spPr>
      </p:pic>
    </p:spTree>
    <p:custDataLst>
      <p:tags r:id="rId2"/>
    </p:custData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3" presetClass="entr" presetSubtype="1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blinds(horizontal)">
                                      <p:cBhvr>
                                        <p:cTn id="14"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84396" y="545783"/>
            <a:ext cx="3538538" cy="437674"/>
          </a:xfrm>
          <a:prstGeom prst="rect">
            <a:avLst/>
          </a:prstGeom>
          <a:noFill/>
        </p:spPr>
        <p:txBody>
          <a:bodyPr wrap="square" lIns="68580" tIns="34290" rIns="68580" bIns="34290" rtlCol="0">
            <a:spAutoFit/>
          </a:bodyPr>
          <a:lstStyle/>
          <a:p>
            <a:r>
              <a:rPr lang="zh-CN" altLang="en-US" sz="2400">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rPr>
              <a:t>以快乐之心对待后期学习</a:t>
            </a:r>
            <a:endParaRPr lang="zh-CN" altLang="en-US" sz="2400">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endParaRPr>
          </a:p>
        </p:txBody>
      </p:sp>
      <p:sp>
        <p:nvSpPr>
          <p:cNvPr id="3" name="椭圆 2"/>
          <p:cNvSpPr/>
          <p:nvPr/>
        </p:nvSpPr>
        <p:spPr>
          <a:xfrm>
            <a:off x="719138" y="681990"/>
            <a:ext cx="165259" cy="165259"/>
          </a:xfrm>
          <a:prstGeom prst="ellipse">
            <a:avLst/>
          </a:prstGeom>
          <a:solidFill>
            <a:srgbClr val="60BF8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4" name="文本框 3"/>
          <p:cNvSpPr txBox="1"/>
          <p:nvPr/>
        </p:nvSpPr>
        <p:spPr>
          <a:xfrm>
            <a:off x="4987290" y="1953578"/>
            <a:ext cx="3088005" cy="1685077"/>
          </a:xfrm>
          <a:prstGeom prst="rect">
            <a:avLst/>
          </a:prstGeom>
          <a:noFill/>
        </p:spPr>
        <p:txBody>
          <a:bodyPr wrap="square" lIns="68580" tIns="34290" rIns="68580" bIns="34290" rtlCol="0">
            <a:spAutoFit/>
          </a:bodyPr>
          <a:lstStyle/>
          <a:p>
            <a:pPr>
              <a:lnSpc>
                <a:spcPct val="150000"/>
              </a:lnSpc>
            </a:pPr>
            <a:r>
              <a:rPr lang="zh-CN" altLang="en-US">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rPr>
              <a:t>我很想告诉你</a:t>
            </a:r>
            <a:r>
              <a:rPr lang="en-US" altLang="zh-CN">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rPr>
              <a:t>:</a:t>
            </a:r>
            <a:r>
              <a:rPr lang="zh-CN" altLang="en-US">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rPr>
              <a:t>知识，分数，好学校，</a:t>
            </a:r>
            <a:endParaRPr lang="zh-CN" altLang="en-US">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endParaRPr>
          </a:p>
          <a:p>
            <a:pPr>
              <a:lnSpc>
                <a:spcPct val="150000"/>
              </a:lnSpc>
            </a:pPr>
            <a:r>
              <a:rPr lang="zh-CN" altLang="en-US">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rPr>
              <a:t>高学历，好工作</a:t>
            </a:r>
            <a:r>
              <a:rPr lang="en-US" altLang="zh-CN">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rPr>
              <a:t>....</a:t>
            </a:r>
            <a:r>
              <a:rPr lang="zh-CN" altLang="en-US">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rPr>
              <a:t>这些是学习的目</a:t>
            </a:r>
            <a:endParaRPr lang="zh-CN" altLang="en-US">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endParaRPr>
          </a:p>
          <a:p>
            <a:pPr>
              <a:lnSpc>
                <a:spcPct val="150000"/>
              </a:lnSpc>
            </a:pPr>
            <a:r>
              <a:rPr lang="zh-CN" altLang="en-US">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rPr>
              <a:t>的，但并不是唯一目的，不是最终目</a:t>
            </a:r>
            <a:endParaRPr lang="zh-CN" altLang="en-US">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endParaRPr>
          </a:p>
          <a:p>
            <a:pPr>
              <a:lnSpc>
                <a:spcPct val="150000"/>
              </a:lnSpc>
            </a:pPr>
            <a:r>
              <a:rPr lang="zh-CN" altLang="en-US">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rPr>
              <a:t>的。学习的最终目的，是希望你能幸</a:t>
            </a:r>
            <a:endParaRPr lang="zh-CN" altLang="en-US">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endParaRPr>
          </a:p>
          <a:p>
            <a:pPr>
              <a:lnSpc>
                <a:spcPct val="150000"/>
              </a:lnSpc>
            </a:pPr>
            <a:r>
              <a:rPr lang="zh-CN" altLang="en-US">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rPr>
              <a:t>福快乐地过好这一生。</a:t>
            </a:r>
            <a:endParaRPr lang="zh-CN" altLang="en-US">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endParaRPr>
          </a:p>
        </p:txBody>
      </p:sp>
      <p:pic>
        <p:nvPicPr>
          <p:cNvPr id="7" name="图片 6" descr="9fdc82f0ac12150467703a11d92fbe4c"/>
          <p:cNvPicPr>
            <a:picLocks noChangeAspect="1"/>
          </p:cNvPicPr>
          <p:nvPr/>
        </p:nvPicPr>
        <p:blipFill>
          <a:blip r:embed="rId1" cstate="email"/>
          <a:stretch>
            <a:fillRect/>
          </a:stretch>
        </p:blipFill>
        <p:spPr>
          <a:xfrm>
            <a:off x="1185863" y="983457"/>
            <a:ext cx="3237071" cy="2990374"/>
          </a:xfrm>
          <a:prstGeom prst="rect">
            <a:avLst/>
          </a:prstGeom>
        </p:spPr>
      </p:pic>
    </p:spTree>
    <p:custDataLst>
      <p:tags r:id="rId2"/>
    </p:custData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84397" y="545783"/>
            <a:ext cx="5796439" cy="437674"/>
          </a:xfrm>
          <a:prstGeom prst="rect">
            <a:avLst/>
          </a:prstGeom>
          <a:noFill/>
        </p:spPr>
        <p:txBody>
          <a:bodyPr wrap="square" lIns="68580" tIns="34290" rIns="68580" bIns="34290" rtlCol="0">
            <a:spAutoFit/>
          </a:bodyPr>
          <a:lstStyle/>
          <a:p>
            <a:r>
              <a:rPr lang="zh-CN" altLang="en-US" sz="2400">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我们要“悄悄拔尖， 然后惊艳所有人”</a:t>
            </a:r>
            <a:endParaRPr lang="zh-CN" altLang="en-US" sz="2400">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endParaRPr>
          </a:p>
        </p:txBody>
      </p:sp>
      <p:sp>
        <p:nvSpPr>
          <p:cNvPr id="3" name="椭圆 2"/>
          <p:cNvSpPr/>
          <p:nvPr/>
        </p:nvSpPr>
        <p:spPr>
          <a:xfrm>
            <a:off x="719138" y="681990"/>
            <a:ext cx="165259" cy="165259"/>
          </a:xfrm>
          <a:prstGeom prst="ellipse">
            <a:avLst/>
          </a:prstGeom>
          <a:solidFill>
            <a:srgbClr val="60BF8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4" name="文本框 3"/>
          <p:cNvSpPr txBox="1"/>
          <p:nvPr/>
        </p:nvSpPr>
        <p:spPr>
          <a:xfrm>
            <a:off x="5253038" y="1927384"/>
            <a:ext cx="3672840" cy="2492216"/>
          </a:xfrm>
          <a:prstGeom prst="rect">
            <a:avLst/>
          </a:prstGeom>
          <a:noFill/>
        </p:spPr>
        <p:txBody>
          <a:bodyPr wrap="square" lIns="68580" tIns="34290" rIns="68580" bIns="34290" rtlCol="0">
            <a:spAutoFit/>
          </a:bodyPr>
          <a:lstStyle/>
          <a:p>
            <a:pPr>
              <a:lnSpc>
                <a:spcPct val="150000"/>
              </a:lnSpc>
            </a:pPr>
            <a:r>
              <a:rPr lang="zh-CN" altLang="en-US" sz="210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rPr>
              <a:t>疫情难掩凌云志 </a:t>
            </a:r>
            <a:endParaRPr lang="en-US" altLang="zh-CN" sz="210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endParaRPr>
          </a:p>
          <a:p>
            <a:pPr>
              <a:lnSpc>
                <a:spcPct val="150000"/>
              </a:lnSpc>
            </a:pPr>
            <a:r>
              <a:rPr lang="zh-CN" altLang="en-US" sz="210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rPr>
              <a:t>时光不负有心人</a:t>
            </a:r>
            <a:endParaRPr lang="zh-CN" altLang="en-US" sz="210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endParaRPr>
          </a:p>
          <a:p>
            <a:pPr>
              <a:lnSpc>
                <a:spcPct val="150000"/>
              </a:lnSpc>
            </a:pPr>
            <a:r>
              <a:rPr lang="zh-CN" altLang="en-US" sz="210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rPr>
              <a:t>有为人生</a:t>
            </a:r>
            <a:endParaRPr lang="zh-CN" altLang="en-US" sz="210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endParaRPr>
          </a:p>
          <a:p>
            <a:pPr>
              <a:lnSpc>
                <a:spcPct val="150000"/>
              </a:lnSpc>
            </a:pPr>
            <a:r>
              <a:rPr lang="zh-CN" altLang="en-US" sz="210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rPr>
              <a:t>努力了你才可以谈未来</a:t>
            </a:r>
            <a:r>
              <a:rPr lang="en-US" altLang="zh-CN" sz="210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rPr>
              <a:t>!</a:t>
            </a:r>
            <a:endParaRPr lang="zh-CN" altLang="en-US" sz="210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endParaRPr>
          </a:p>
          <a:p>
            <a:pPr>
              <a:lnSpc>
                <a:spcPct val="150000"/>
              </a:lnSpc>
            </a:pPr>
            <a:endParaRPr lang="zh-CN" altLang="en-US" sz="210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endParaRPr>
          </a:p>
        </p:txBody>
      </p:sp>
      <p:pic>
        <p:nvPicPr>
          <p:cNvPr id="6" name="图片 5" descr="a589d7b9402ec532ecc08e4e94c4ca3c"/>
          <p:cNvPicPr>
            <a:picLocks noChangeAspect="1"/>
          </p:cNvPicPr>
          <p:nvPr/>
        </p:nvPicPr>
        <p:blipFill>
          <a:blip r:embed="rId1" cstate="email"/>
          <a:stretch>
            <a:fillRect/>
          </a:stretch>
        </p:blipFill>
        <p:spPr>
          <a:xfrm flipH="1">
            <a:off x="805339" y="448152"/>
            <a:ext cx="3945731" cy="3860959"/>
          </a:xfrm>
          <a:prstGeom prst="rect">
            <a:avLst/>
          </a:prstGeom>
        </p:spPr>
      </p:pic>
    </p:spTree>
    <p:custDataLst>
      <p:tags r:id="rId2"/>
    </p:custData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84396" y="545783"/>
            <a:ext cx="3538538" cy="437674"/>
          </a:xfrm>
          <a:prstGeom prst="rect">
            <a:avLst/>
          </a:prstGeom>
          <a:noFill/>
        </p:spPr>
        <p:txBody>
          <a:bodyPr wrap="square" lIns="68580" tIns="34290" rIns="68580" bIns="34290" rtlCol="0">
            <a:spAutoFit/>
          </a:bodyPr>
          <a:lstStyle/>
          <a:p>
            <a:r>
              <a:rPr lang="zh-CN" altLang="en-US" sz="240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rPr>
              <a:t>纵有疾风起，人生不言弃</a:t>
            </a:r>
            <a:r>
              <a:rPr lang="en-US" altLang="zh-CN" sz="240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rPr>
              <a:t>!</a:t>
            </a:r>
            <a:endParaRPr lang="en-US" altLang="zh-CN" sz="240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endParaRPr>
          </a:p>
        </p:txBody>
      </p:sp>
      <p:sp>
        <p:nvSpPr>
          <p:cNvPr id="3" name="椭圆 2"/>
          <p:cNvSpPr/>
          <p:nvPr/>
        </p:nvSpPr>
        <p:spPr>
          <a:xfrm>
            <a:off x="719138" y="681990"/>
            <a:ext cx="165259" cy="165259"/>
          </a:xfrm>
          <a:prstGeom prst="ellipse">
            <a:avLst/>
          </a:prstGeom>
          <a:solidFill>
            <a:srgbClr val="60BF8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4" name="文本框 3"/>
          <p:cNvSpPr txBox="1"/>
          <p:nvPr/>
        </p:nvSpPr>
        <p:spPr>
          <a:xfrm>
            <a:off x="1251585" y="1923097"/>
            <a:ext cx="3672840" cy="2145983"/>
          </a:xfrm>
          <a:prstGeom prst="rect">
            <a:avLst/>
          </a:prstGeom>
          <a:noFill/>
        </p:spPr>
        <p:txBody>
          <a:bodyPr wrap="square" lIns="68580" tIns="34290" rIns="68580" bIns="34290" rtlCol="0">
            <a:spAutoFit/>
          </a:bodyPr>
          <a:lstStyle/>
          <a:p>
            <a:pPr>
              <a:lnSpc>
                <a:spcPct val="150000"/>
              </a:lnSpc>
            </a:pPr>
            <a:r>
              <a:rPr lang="zh-CN" altLang="en-US" sz="150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rPr>
              <a:t>需要我们做到的</a:t>
            </a:r>
            <a:r>
              <a:rPr lang="en-US" altLang="zh-CN" sz="150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rPr>
              <a:t>:</a:t>
            </a:r>
            <a:endParaRPr lang="en-US" altLang="zh-CN" sz="150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endParaRPr>
          </a:p>
          <a:p>
            <a:pPr>
              <a:lnSpc>
                <a:spcPct val="150000"/>
              </a:lnSpc>
            </a:pPr>
            <a:r>
              <a:rPr lang="en-US" altLang="zh-CN" sz="150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rPr>
              <a:t>1.</a:t>
            </a:r>
            <a:r>
              <a:rPr lang="zh-CN" altLang="en-US" sz="150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rPr>
              <a:t>确保作息合理，时间有保障</a:t>
            </a:r>
            <a:r>
              <a:rPr lang="en-US" altLang="zh-CN" sz="150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rPr>
              <a:t>;</a:t>
            </a:r>
            <a:endParaRPr lang="en-US" altLang="zh-CN" sz="150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endParaRPr>
          </a:p>
          <a:p>
            <a:pPr>
              <a:lnSpc>
                <a:spcPct val="150000"/>
              </a:lnSpc>
            </a:pPr>
            <a:r>
              <a:rPr lang="en-US" altLang="zh-CN" sz="150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rPr>
              <a:t>2.</a:t>
            </a:r>
            <a:r>
              <a:rPr lang="zh-CN" altLang="en-US" sz="150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rPr>
              <a:t>确保按时上课，学习有保障</a:t>
            </a:r>
            <a:r>
              <a:rPr lang="en-US" altLang="zh-CN" sz="150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rPr>
              <a:t>;</a:t>
            </a:r>
            <a:endParaRPr lang="en-US" altLang="zh-CN" sz="150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endParaRPr>
          </a:p>
          <a:p>
            <a:pPr>
              <a:lnSpc>
                <a:spcPct val="150000"/>
              </a:lnSpc>
            </a:pPr>
            <a:r>
              <a:rPr lang="en-US" altLang="zh-CN" sz="150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rPr>
              <a:t>3.</a:t>
            </a:r>
            <a:r>
              <a:rPr lang="zh-CN" altLang="en-US" sz="150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rPr>
              <a:t>确保作业完成，效率有保障</a:t>
            </a:r>
            <a:r>
              <a:rPr lang="en-US" altLang="zh-CN" sz="150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rPr>
              <a:t>;</a:t>
            </a:r>
            <a:endParaRPr lang="en-US" altLang="zh-CN" sz="150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endParaRPr>
          </a:p>
          <a:p>
            <a:pPr>
              <a:lnSpc>
                <a:spcPct val="150000"/>
              </a:lnSpc>
            </a:pPr>
            <a:r>
              <a:rPr lang="en-US" altLang="zh-CN" sz="150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rPr>
              <a:t>4.</a:t>
            </a:r>
            <a:r>
              <a:rPr lang="zh-CN" altLang="en-US" sz="150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rPr>
              <a:t>确保按照要求，质量有保障</a:t>
            </a:r>
            <a:r>
              <a:rPr lang="en-US" altLang="zh-CN" sz="150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rPr>
              <a:t>;</a:t>
            </a:r>
            <a:endParaRPr lang="en-US" altLang="zh-CN" sz="150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endParaRPr>
          </a:p>
          <a:p>
            <a:pPr>
              <a:lnSpc>
                <a:spcPct val="150000"/>
              </a:lnSpc>
            </a:pPr>
            <a:r>
              <a:rPr lang="en-US" altLang="zh-CN" sz="150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rPr>
              <a:t>5.</a:t>
            </a:r>
            <a:r>
              <a:rPr lang="zh-CN" altLang="en-US" sz="150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rPr>
              <a:t>确保心态稳定，信心有保障。</a:t>
            </a:r>
            <a:endParaRPr lang="zh-CN" altLang="en-US" sz="150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endParaRPr>
          </a:p>
        </p:txBody>
      </p:sp>
      <p:pic>
        <p:nvPicPr>
          <p:cNvPr id="6" name="图片 5" descr="2cf30207d8583815c6ac546d3f038034"/>
          <p:cNvPicPr>
            <a:picLocks noChangeAspect="1"/>
          </p:cNvPicPr>
          <p:nvPr/>
        </p:nvPicPr>
        <p:blipFill>
          <a:blip r:embed="rId1" cstate="email"/>
          <a:stretch>
            <a:fillRect/>
          </a:stretch>
        </p:blipFill>
        <p:spPr>
          <a:xfrm>
            <a:off x="5323046" y="1172527"/>
            <a:ext cx="2688908" cy="2688908"/>
          </a:xfrm>
          <a:prstGeom prst="rect">
            <a:avLst/>
          </a:prstGeom>
        </p:spPr>
      </p:pic>
    </p:spTree>
    <p:custDataLst>
      <p:tags r:id="rId2"/>
    </p:custData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84396" y="545783"/>
            <a:ext cx="3538538" cy="437674"/>
          </a:xfrm>
          <a:prstGeom prst="rect">
            <a:avLst/>
          </a:prstGeom>
          <a:noFill/>
        </p:spPr>
        <p:txBody>
          <a:bodyPr wrap="square" lIns="68580" tIns="34290" rIns="68580" bIns="34290" rtlCol="0">
            <a:spAutoFit/>
          </a:bodyPr>
          <a:lstStyle/>
          <a:p>
            <a:r>
              <a:rPr lang="zh-CN" altLang="en-US" sz="240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rPr>
              <a:t>纵有疾风起，人生不言弃</a:t>
            </a:r>
            <a:r>
              <a:rPr lang="en-US" altLang="zh-CN" sz="240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rPr>
              <a:t>!</a:t>
            </a:r>
            <a:endParaRPr lang="en-US" altLang="zh-CN" sz="240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endParaRPr>
          </a:p>
        </p:txBody>
      </p:sp>
      <p:sp>
        <p:nvSpPr>
          <p:cNvPr id="3" name="椭圆 2"/>
          <p:cNvSpPr/>
          <p:nvPr/>
        </p:nvSpPr>
        <p:spPr>
          <a:xfrm>
            <a:off x="719138" y="681990"/>
            <a:ext cx="165259" cy="165259"/>
          </a:xfrm>
          <a:prstGeom prst="ellipse">
            <a:avLst/>
          </a:prstGeom>
          <a:solidFill>
            <a:srgbClr val="60BF8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4" name="文本框 3"/>
          <p:cNvSpPr txBox="1"/>
          <p:nvPr/>
        </p:nvSpPr>
        <p:spPr>
          <a:xfrm>
            <a:off x="5334000" y="1891665"/>
            <a:ext cx="3672840" cy="1799749"/>
          </a:xfrm>
          <a:prstGeom prst="rect">
            <a:avLst/>
          </a:prstGeom>
          <a:noFill/>
        </p:spPr>
        <p:txBody>
          <a:bodyPr wrap="square" lIns="68580" tIns="34290" rIns="68580" bIns="34290" rtlCol="0">
            <a:spAutoFit/>
          </a:bodyPr>
          <a:lstStyle/>
          <a:p>
            <a:pPr>
              <a:lnSpc>
                <a:spcPct val="150000"/>
              </a:lnSpc>
            </a:pPr>
            <a:r>
              <a:rPr lang="zh-CN" altLang="en-US" sz="1500">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rPr>
              <a:t>接纳自己者，有目标！</a:t>
            </a:r>
            <a:endParaRPr lang="zh-CN" altLang="en-US" sz="1500">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endParaRPr>
          </a:p>
          <a:p>
            <a:pPr>
              <a:lnSpc>
                <a:spcPct val="150000"/>
              </a:lnSpc>
            </a:pPr>
            <a:r>
              <a:rPr lang="zh-CN" altLang="en-US" sz="1500">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rPr>
              <a:t>相信自我者，有信心！</a:t>
            </a:r>
            <a:endParaRPr lang="zh-CN" altLang="en-US" sz="1500">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endParaRPr>
          </a:p>
          <a:p>
            <a:pPr>
              <a:lnSpc>
                <a:spcPct val="150000"/>
              </a:lnSpc>
            </a:pPr>
            <a:r>
              <a:rPr lang="zh-CN" altLang="en-US" sz="1500">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rPr>
              <a:t>勤奋刻苦者，必有成！</a:t>
            </a:r>
            <a:endParaRPr lang="zh-CN" altLang="en-US" sz="1500">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endParaRPr>
          </a:p>
          <a:p>
            <a:pPr>
              <a:lnSpc>
                <a:spcPct val="150000"/>
              </a:lnSpc>
            </a:pPr>
            <a:r>
              <a:rPr lang="zh-CN" altLang="en-US" sz="1500">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rPr>
              <a:t>不自我设限，你能行！</a:t>
            </a:r>
            <a:endParaRPr lang="zh-CN" altLang="en-US" sz="1500">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endParaRPr>
          </a:p>
          <a:p>
            <a:pPr>
              <a:lnSpc>
                <a:spcPct val="150000"/>
              </a:lnSpc>
            </a:pPr>
            <a:r>
              <a:rPr lang="zh-CN" altLang="en-US" sz="1500">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rPr>
              <a:t>不自我设障，你能成！</a:t>
            </a:r>
            <a:endParaRPr lang="zh-CN" altLang="en-US" sz="150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endParaRPr>
          </a:p>
        </p:txBody>
      </p:sp>
      <p:pic>
        <p:nvPicPr>
          <p:cNvPr id="5" name="图片 4" descr="5405c22e9ce0b6e1918040f089122398"/>
          <p:cNvPicPr>
            <a:picLocks noChangeAspect="1"/>
          </p:cNvPicPr>
          <p:nvPr/>
        </p:nvPicPr>
        <p:blipFill>
          <a:blip r:embed="rId1" cstate="email"/>
          <a:stretch>
            <a:fillRect/>
          </a:stretch>
        </p:blipFill>
        <p:spPr>
          <a:xfrm>
            <a:off x="1377791" y="1562576"/>
            <a:ext cx="3260408" cy="2551748"/>
          </a:xfrm>
          <a:prstGeom prst="rect">
            <a:avLst/>
          </a:prstGeom>
        </p:spPr>
      </p:pic>
    </p:spTree>
    <p:custDataLst>
      <p:tags r:id="rId2"/>
    </p:custData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linds(horizontal)">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84396" y="545783"/>
            <a:ext cx="3538538" cy="437674"/>
          </a:xfrm>
          <a:prstGeom prst="rect">
            <a:avLst/>
          </a:prstGeom>
          <a:noFill/>
        </p:spPr>
        <p:txBody>
          <a:bodyPr wrap="square" lIns="68580" tIns="34290" rIns="68580" bIns="34290" rtlCol="0">
            <a:spAutoFit/>
          </a:bodyPr>
          <a:lstStyle/>
          <a:p>
            <a:r>
              <a:rPr lang="zh-CN" altLang="en-US" sz="240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rPr>
              <a:t>高考考什么？</a:t>
            </a:r>
            <a:endParaRPr lang="zh-CN" altLang="en-US" sz="240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endParaRPr>
          </a:p>
        </p:txBody>
      </p:sp>
      <p:sp>
        <p:nvSpPr>
          <p:cNvPr id="3" name="椭圆 2"/>
          <p:cNvSpPr/>
          <p:nvPr/>
        </p:nvSpPr>
        <p:spPr>
          <a:xfrm>
            <a:off x="719138" y="681990"/>
            <a:ext cx="165259" cy="165259"/>
          </a:xfrm>
          <a:prstGeom prst="ellipse">
            <a:avLst/>
          </a:prstGeom>
          <a:solidFill>
            <a:srgbClr val="60BF8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4" name="文本框 3"/>
          <p:cNvSpPr txBox="1"/>
          <p:nvPr/>
        </p:nvSpPr>
        <p:spPr>
          <a:xfrm>
            <a:off x="1751648" y="1915478"/>
            <a:ext cx="3672840" cy="1915001"/>
          </a:xfrm>
          <a:prstGeom prst="rect">
            <a:avLst/>
          </a:prstGeom>
          <a:noFill/>
        </p:spPr>
        <p:txBody>
          <a:bodyPr wrap="square" lIns="68580" tIns="34290" rIns="68580" bIns="34290" rtlCol="0">
            <a:spAutoFit/>
          </a:bodyPr>
          <a:lstStyle/>
          <a:p>
            <a:pPr marL="257175" indent="-257175">
              <a:lnSpc>
                <a:spcPct val="200000"/>
              </a:lnSpc>
              <a:buFont typeface="Wingdings" panose="05000000000000000000" charset="0"/>
              <a:buChar char="Ø"/>
            </a:pPr>
            <a:r>
              <a:rPr lang="en-US" altLang="zh-CN" sz="150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rPr>
              <a:t>1.</a:t>
            </a:r>
            <a:r>
              <a:rPr lang="zh-CN" altLang="en-US" sz="150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rPr>
              <a:t>考身体素质</a:t>
            </a:r>
            <a:endParaRPr lang="zh-CN" altLang="en-US" sz="150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endParaRPr>
          </a:p>
          <a:p>
            <a:pPr marL="257175" indent="-257175">
              <a:lnSpc>
                <a:spcPct val="200000"/>
              </a:lnSpc>
              <a:buFont typeface="Wingdings" panose="05000000000000000000" charset="0"/>
              <a:buChar char="Ø"/>
            </a:pPr>
            <a:r>
              <a:rPr lang="en-US" altLang="zh-CN" sz="150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rPr>
              <a:t>2.</a:t>
            </a:r>
            <a:r>
              <a:rPr lang="zh-CN" altLang="en-US" sz="150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rPr>
              <a:t>考学习素质</a:t>
            </a:r>
            <a:endParaRPr lang="zh-CN" altLang="en-US" sz="150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endParaRPr>
          </a:p>
          <a:p>
            <a:pPr marL="257175" indent="-257175">
              <a:lnSpc>
                <a:spcPct val="200000"/>
              </a:lnSpc>
              <a:buFont typeface="Wingdings" panose="05000000000000000000" charset="0"/>
              <a:buChar char="Ø"/>
            </a:pPr>
            <a:r>
              <a:rPr lang="en-US" altLang="zh-CN" sz="150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rPr>
              <a:t>3.</a:t>
            </a:r>
            <a:r>
              <a:rPr lang="zh-CN" altLang="en-US" sz="150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rPr>
              <a:t>考策略枝巧</a:t>
            </a:r>
            <a:endParaRPr lang="zh-CN" altLang="en-US" sz="150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endParaRPr>
          </a:p>
          <a:p>
            <a:pPr marL="257175" indent="-257175">
              <a:lnSpc>
                <a:spcPct val="200000"/>
              </a:lnSpc>
              <a:buFont typeface="Wingdings" panose="05000000000000000000" charset="0"/>
              <a:buChar char="Ø"/>
            </a:pPr>
            <a:r>
              <a:rPr lang="en-US" altLang="zh-CN" sz="150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rPr>
              <a:t>4.</a:t>
            </a:r>
            <a:r>
              <a:rPr lang="zh-CN" altLang="en-US" sz="150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rPr>
              <a:t>考心理素质</a:t>
            </a:r>
            <a:endParaRPr lang="zh-CN" altLang="en-US" sz="150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endParaRPr>
          </a:p>
        </p:txBody>
      </p:sp>
      <p:pic>
        <p:nvPicPr>
          <p:cNvPr id="5" name="图片 4" descr="ccaa480b8471f1d2a1bc7636bfb6f860"/>
          <p:cNvPicPr>
            <a:picLocks noChangeAspect="1"/>
          </p:cNvPicPr>
          <p:nvPr/>
        </p:nvPicPr>
        <p:blipFill>
          <a:blip r:embed="rId1" cstate="email"/>
          <a:stretch>
            <a:fillRect/>
          </a:stretch>
        </p:blipFill>
        <p:spPr>
          <a:xfrm>
            <a:off x="4282916" y="847249"/>
            <a:ext cx="3903345" cy="3473291"/>
          </a:xfrm>
          <a:prstGeom prst="rect">
            <a:avLst/>
          </a:prstGeom>
        </p:spPr>
      </p:pic>
    </p:spTree>
    <p:custDataLst>
      <p:tags r:id="rId2"/>
    </p:custData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linds(horizontal)">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84396" y="545783"/>
            <a:ext cx="3538538" cy="437674"/>
          </a:xfrm>
          <a:prstGeom prst="rect">
            <a:avLst/>
          </a:prstGeom>
          <a:noFill/>
        </p:spPr>
        <p:txBody>
          <a:bodyPr wrap="square" lIns="68580" tIns="34290" rIns="68580" bIns="34290" rtlCol="0">
            <a:spAutoFit/>
          </a:bodyPr>
          <a:lstStyle/>
          <a:p>
            <a:r>
              <a:rPr lang="zh-CN" altLang="en-US" sz="240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rPr>
              <a:t>高考考什么？</a:t>
            </a:r>
            <a:endParaRPr lang="en-US" altLang="zh-CN" sz="240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endParaRPr>
          </a:p>
        </p:txBody>
      </p:sp>
      <p:sp>
        <p:nvSpPr>
          <p:cNvPr id="3" name="椭圆 2"/>
          <p:cNvSpPr/>
          <p:nvPr/>
        </p:nvSpPr>
        <p:spPr>
          <a:xfrm>
            <a:off x="719138" y="681990"/>
            <a:ext cx="165259" cy="165259"/>
          </a:xfrm>
          <a:prstGeom prst="ellipse">
            <a:avLst/>
          </a:prstGeom>
          <a:solidFill>
            <a:srgbClr val="60BF8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4" name="文本框 3"/>
          <p:cNvSpPr txBox="1"/>
          <p:nvPr/>
        </p:nvSpPr>
        <p:spPr>
          <a:xfrm>
            <a:off x="4799648" y="1462088"/>
            <a:ext cx="3672840" cy="2838450"/>
          </a:xfrm>
          <a:prstGeom prst="rect">
            <a:avLst/>
          </a:prstGeom>
          <a:noFill/>
        </p:spPr>
        <p:txBody>
          <a:bodyPr wrap="square" lIns="68580" tIns="34290" rIns="68580" bIns="34290" rtlCol="0">
            <a:spAutoFit/>
          </a:bodyPr>
          <a:lstStyle/>
          <a:p>
            <a:pPr>
              <a:lnSpc>
                <a:spcPct val="150000"/>
              </a:lnSpc>
            </a:pPr>
            <a:r>
              <a:rPr lang="en-US" altLang="zh-CN" sz="150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rPr>
              <a:t>1.</a:t>
            </a:r>
            <a:r>
              <a:rPr lang="zh-CN" altLang="en-US" sz="150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rPr>
              <a:t>要学会坚强</a:t>
            </a:r>
            <a:endParaRPr lang="zh-CN" altLang="en-US" sz="150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endParaRPr>
          </a:p>
          <a:p>
            <a:pPr>
              <a:lnSpc>
                <a:spcPct val="150000"/>
              </a:lnSpc>
            </a:pPr>
            <a:r>
              <a:rPr lang="en-US" altLang="zh-CN" sz="150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rPr>
              <a:t>2.</a:t>
            </a:r>
            <a:r>
              <a:rPr lang="zh-CN" altLang="en-US" sz="150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rPr>
              <a:t>懂勤奋刻苦</a:t>
            </a:r>
            <a:endParaRPr lang="zh-CN" altLang="en-US" sz="150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endParaRPr>
          </a:p>
          <a:p>
            <a:pPr>
              <a:lnSpc>
                <a:spcPct val="150000"/>
              </a:lnSpc>
            </a:pPr>
            <a:r>
              <a:rPr lang="en-US" altLang="zh-CN" sz="150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rPr>
              <a:t>3.</a:t>
            </a:r>
            <a:r>
              <a:rPr lang="zh-CN" altLang="en-US" sz="150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rPr>
              <a:t>宁静才能致远</a:t>
            </a:r>
            <a:endParaRPr lang="zh-CN" altLang="en-US" sz="150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endParaRPr>
          </a:p>
          <a:p>
            <a:pPr>
              <a:lnSpc>
                <a:spcPct val="150000"/>
              </a:lnSpc>
            </a:pPr>
            <a:r>
              <a:rPr lang="en-US" altLang="zh-CN" sz="150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rPr>
              <a:t>4.</a:t>
            </a:r>
            <a:r>
              <a:rPr lang="zh-CN" altLang="en-US" sz="150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rPr>
              <a:t>会适度休息</a:t>
            </a:r>
            <a:endParaRPr lang="zh-CN" altLang="en-US" sz="150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endParaRPr>
          </a:p>
          <a:p>
            <a:pPr>
              <a:lnSpc>
                <a:spcPct val="150000"/>
              </a:lnSpc>
            </a:pPr>
            <a:r>
              <a:rPr lang="en-US" altLang="zh-CN" sz="150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rPr>
              <a:t>5</a:t>
            </a:r>
            <a:r>
              <a:rPr lang="zh-CN" altLang="en-US" sz="150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rPr>
              <a:t>学会利用边角的零碎时间</a:t>
            </a:r>
            <a:endParaRPr lang="zh-CN" altLang="en-US" sz="150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endParaRPr>
          </a:p>
          <a:p>
            <a:pPr>
              <a:lnSpc>
                <a:spcPct val="150000"/>
              </a:lnSpc>
            </a:pPr>
            <a:r>
              <a:rPr lang="en-US" altLang="zh-CN" sz="150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rPr>
              <a:t>6.</a:t>
            </a:r>
            <a:r>
              <a:rPr lang="zh-CN" altLang="en-US" sz="150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rPr>
              <a:t>遵守规则和纪律</a:t>
            </a:r>
            <a:endParaRPr lang="zh-CN" altLang="en-US" sz="150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endParaRPr>
          </a:p>
          <a:p>
            <a:pPr>
              <a:lnSpc>
                <a:spcPct val="150000"/>
              </a:lnSpc>
            </a:pPr>
            <a:r>
              <a:rPr lang="en-US" altLang="zh-CN" sz="150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rPr>
              <a:t>7.</a:t>
            </a:r>
            <a:r>
              <a:rPr lang="zh-CN" altLang="en-US" sz="150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rPr>
              <a:t>学会互帮互助互促</a:t>
            </a:r>
            <a:endParaRPr lang="zh-CN" altLang="en-US" sz="150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endParaRPr>
          </a:p>
          <a:p>
            <a:pPr>
              <a:lnSpc>
                <a:spcPct val="150000"/>
              </a:lnSpc>
            </a:pPr>
            <a:r>
              <a:rPr lang="en-US" altLang="zh-CN" sz="150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rPr>
              <a:t>8.</a:t>
            </a:r>
            <a:r>
              <a:rPr lang="zh-CN" altLang="en-US" sz="150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rPr>
              <a:t>千万不要做没意义的事</a:t>
            </a:r>
            <a:endParaRPr lang="zh-CN" altLang="en-US" sz="150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endParaRPr>
          </a:p>
        </p:txBody>
      </p:sp>
      <p:pic>
        <p:nvPicPr>
          <p:cNvPr id="5" name="图片 4" descr="e906385cfe3f7c4a5392eff28262a612"/>
          <p:cNvPicPr>
            <a:picLocks noChangeAspect="1"/>
          </p:cNvPicPr>
          <p:nvPr/>
        </p:nvPicPr>
        <p:blipFill>
          <a:blip r:embed="rId1" cstate="email"/>
          <a:stretch>
            <a:fillRect/>
          </a:stretch>
        </p:blipFill>
        <p:spPr>
          <a:xfrm>
            <a:off x="1252538" y="1194436"/>
            <a:ext cx="2802255" cy="3160871"/>
          </a:xfrm>
          <a:prstGeom prst="rect">
            <a:avLst/>
          </a:prstGeom>
        </p:spPr>
      </p:pic>
    </p:spTree>
    <p:custDataLst>
      <p:tags r:id="rId2"/>
    </p:custData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84396" y="545783"/>
            <a:ext cx="4374833" cy="437674"/>
          </a:xfrm>
          <a:prstGeom prst="rect">
            <a:avLst/>
          </a:prstGeom>
          <a:noFill/>
        </p:spPr>
        <p:txBody>
          <a:bodyPr wrap="square" lIns="68580" tIns="34290" rIns="68580" bIns="34290" rtlCol="0">
            <a:spAutoFit/>
          </a:bodyPr>
          <a:lstStyle/>
          <a:p>
            <a:r>
              <a:rPr lang="zh-CN" altLang="en-US" sz="240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rPr>
              <a:t>日清周结月考循环式学习法</a:t>
            </a:r>
            <a:endParaRPr lang="zh-CN" altLang="en-US" sz="240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endParaRPr>
          </a:p>
        </p:txBody>
      </p:sp>
      <p:sp>
        <p:nvSpPr>
          <p:cNvPr id="3" name="椭圆 2"/>
          <p:cNvSpPr/>
          <p:nvPr/>
        </p:nvSpPr>
        <p:spPr>
          <a:xfrm>
            <a:off x="719138" y="681990"/>
            <a:ext cx="165259" cy="165259"/>
          </a:xfrm>
          <a:prstGeom prst="ellipse">
            <a:avLst/>
          </a:prstGeom>
          <a:solidFill>
            <a:srgbClr val="60BF8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4" name="文本框 3"/>
          <p:cNvSpPr txBox="1"/>
          <p:nvPr/>
        </p:nvSpPr>
        <p:spPr>
          <a:xfrm>
            <a:off x="573845" y="1720215"/>
            <a:ext cx="8061196" cy="1915909"/>
          </a:xfrm>
          <a:prstGeom prst="rect">
            <a:avLst/>
          </a:prstGeom>
          <a:noFill/>
        </p:spPr>
        <p:txBody>
          <a:bodyPr wrap="square" lIns="68580" tIns="34290" rIns="68580" bIns="34290" rtlCol="0">
            <a:spAutoFit/>
          </a:bodyPr>
          <a:lstStyle/>
          <a:p>
            <a:pPr marL="257175" indent="-257175">
              <a:lnSpc>
                <a:spcPct val="200000"/>
              </a:lnSpc>
              <a:buFont typeface="Wingdings" panose="05000000000000000000" charset="0"/>
              <a:buChar char="Ø"/>
            </a:pPr>
            <a:r>
              <a:rPr lang="zh-CN" altLang="en-US" sz="1500" b="1" dirty="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rPr>
              <a:t>日清</a:t>
            </a:r>
            <a:r>
              <a:rPr lang="en-US" altLang="zh-CN" sz="1500" dirty="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rPr>
              <a:t>:</a:t>
            </a:r>
            <a:r>
              <a:rPr lang="zh-CN" altLang="en-US" sz="1500" dirty="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rPr>
              <a:t>就是当天的学习任务当天完成，做到“三不”不等、不靠、不拖。严格按教学进度复习。</a:t>
            </a:r>
            <a:endParaRPr lang="zh-CN" altLang="en-US" sz="1500" dirty="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endParaRPr>
          </a:p>
          <a:p>
            <a:pPr marL="257175" indent="-257175">
              <a:lnSpc>
                <a:spcPct val="200000"/>
              </a:lnSpc>
              <a:buFont typeface="Wingdings" panose="05000000000000000000" charset="0"/>
              <a:buChar char="Ø"/>
            </a:pPr>
            <a:r>
              <a:rPr lang="zh-CN" altLang="en-US" sz="1500" b="1" dirty="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rPr>
              <a:t>周结</a:t>
            </a:r>
            <a:r>
              <a:rPr lang="en-US" altLang="zh-CN" sz="1500" b="1" dirty="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rPr>
              <a:t>:</a:t>
            </a:r>
            <a:r>
              <a:rPr lang="zh-CN" altLang="en-US" sz="1500" dirty="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rPr>
              <a:t>就是把一周内复习的内容进行系统的归类整理形成知识体系</a:t>
            </a:r>
            <a:r>
              <a:rPr lang="en-US" altLang="zh-CN" sz="1500" dirty="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rPr>
              <a:t>;</a:t>
            </a:r>
            <a:r>
              <a:rPr lang="zh-CN" altLang="en-US" sz="1500" dirty="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rPr>
              <a:t>把典型习题分类整理，力求做到触类旁通举一反三。同时，也要把一周来落下的学习任务补上。</a:t>
            </a:r>
            <a:endParaRPr lang="zh-CN" altLang="en-US" sz="1500" dirty="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endParaRPr>
          </a:p>
          <a:p>
            <a:pPr marL="257175" indent="-257175">
              <a:lnSpc>
                <a:spcPct val="200000"/>
              </a:lnSpc>
              <a:buFont typeface="Wingdings" panose="05000000000000000000" charset="0"/>
              <a:buChar char="Ø"/>
            </a:pPr>
            <a:r>
              <a:rPr lang="zh-CN" altLang="en-US" sz="1500" b="1" dirty="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rPr>
              <a:t>月结</a:t>
            </a:r>
            <a:r>
              <a:rPr lang="en-US" altLang="zh-CN" sz="1500" b="1" dirty="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rPr>
              <a:t>:</a:t>
            </a:r>
            <a:r>
              <a:rPr lang="zh-CN" altLang="en-US" sz="1500" dirty="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rPr>
              <a:t>就是对自己每月学习情况的总结和反思。</a:t>
            </a:r>
            <a:endParaRPr lang="zh-CN" altLang="en-US" sz="1500" dirty="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50" name="组合 49"/>
          <p:cNvGrpSpPr/>
          <p:nvPr/>
        </p:nvGrpSpPr>
        <p:grpSpPr>
          <a:xfrm>
            <a:off x="982980" y="421005"/>
            <a:ext cx="7177088" cy="4210050"/>
            <a:chOff x="2064" y="704"/>
            <a:chExt cx="15070" cy="8840"/>
          </a:xfrm>
        </p:grpSpPr>
        <p:sp>
          <p:nvSpPr>
            <p:cNvPr id="11" name="矩形 10"/>
            <p:cNvSpPr/>
            <p:nvPr/>
          </p:nvSpPr>
          <p:spPr>
            <a:xfrm>
              <a:off x="2064" y="1110"/>
              <a:ext cx="15070" cy="8434"/>
            </a:xfrm>
            <a:prstGeom prst="rect">
              <a:avLst/>
            </a:prstGeom>
            <a:solidFill>
              <a:srgbClr val="3945B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12" name="矩形 11"/>
            <p:cNvSpPr/>
            <p:nvPr/>
          </p:nvSpPr>
          <p:spPr>
            <a:xfrm>
              <a:off x="2576" y="1471"/>
              <a:ext cx="14046" cy="769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grpSp>
          <p:nvGrpSpPr>
            <p:cNvPr id="14" name="组合 13"/>
            <p:cNvGrpSpPr/>
            <p:nvPr/>
          </p:nvGrpSpPr>
          <p:grpSpPr>
            <a:xfrm>
              <a:off x="3397" y="704"/>
              <a:ext cx="12406" cy="1172"/>
              <a:chOff x="3397" y="704"/>
              <a:chExt cx="12406" cy="1172"/>
            </a:xfrm>
          </p:grpSpPr>
          <p:sp>
            <p:nvSpPr>
              <p:cNvPr id="15" name="圆角矩形 14"/>
              <p:cNvSpPr/>
              <p:nvPr/>
            </p:nvSpPr>
            <p:spPr>
              <a:xfrm>
                <a:off x="3397" y="704"/>
                <a:ext cx="206" cy="1173"/>
              </a:xfrm>
              <a:prstGeom prst="roundRect">
                <a:avLst>
                  <a:gd name="adj" fmla="val 50000"/>
                </a:avLst>
              </a:prstGeom>
              <a:solidFill>
                <a:srgbClr val="2F2D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16" name="圆角矩形 15"/>
              <p:cNvSpPr/>
              <p:nvPr/>
            </p:nvSpPr>
            <p:spPr>
              <a:xfrm>
                <a:off x="4617" y="704"/>
                <a:ext cx="206" cy="1173"/>
              </a:xfrm>
              <a:prstGeom prst="roundRect">
                <a:avLst>
                  <a:gd name="adj" fmla="val 50000"/>
                </a:avLst>
              </a:prstGeom>
              <a:solidFill>
                <a:srgbClr val="2F2D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18" name="圆角矩形 17"/>
              <p:cNvSpPr/>
              <p:nvPr/>
            </p:nvSpPr>
            <p:spPr>
              <a:xfrm>
                <a:off x="5837" y="704"/>
                <a:ext cx="206" cy="1173"/>
              </a:xfrm>
              <a:prstGeom prst="roundRect">
                <a:avLst>
                  <a:gd name="adj" fmla="val 50000"/>
                </a:avLst>
              </a:prstGeom>
              <a:solidFill>
                <a:srgbClr val="2F2D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19" name="圆角矩形 18"/>
              <p:cNvSpPr/>
              <p:nvPr/>
            </p:nvSpPr>
            <p:spPr>
              <a:xfrm>
                <a:off x="7057" y="704"/>
                <a:ext cx="206" cy="1173"/>
              </a:xfrm>
              <a:prstGeom prst="roundRect">
                <a:avLst>
                  <a:gd name="adj" fmla="val 50000"/>
                </a:avLst>
              </a:prstGeom>
              <a:solidFill>
                <a:srgbClr val="2F2D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20" name="圆角矩形 19"/>
              <p:cNvSpPr/>
              <p:nvPr/>
            </p:nvSpPr>
            <p:spPr>
              <a:xfrm>
                <a:off x="8277" y="704"/>
                <a:ext cx="206" cy="1173"/>
              </a:xfrm>
              <a:prstGeom prst="roundRect">
                <a:avLst>
                  <a:gd name="adj" fmla="val 50000"/>
                </a:avLst>
              </a:prstGeom>
              <a:solidFill>
                <a:srgbClr val="2F2D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21" name="圆角矩形 20"/>
              <p:cNvSpPr/>
              <p:nvPr/>
            </p:nvSpPr>
            <p:spPr>
              <a:xfrm>
                <a:off x="9497" y="704"/>
                <a:ext cx="206" cy="1173"/>
              </a:xfrm>
              <a:prstGeom prst="roundRect">
                <a:avLst>
                  <a:gd name="adj" fmla="val 50000"/>
                </a:avLst>
              </a:prstGeom>
              <a:solidFill>
                <a:srgbClr val="2F2D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22" name="圆角矩形 21"/>
              <p:cNvSpPr/>
              <p:nvPr/>
            </p:nvSpPr>
            <p:spPr>
              <a:xfrm>
                <a:off x="10717" y="704"/>
                <a:ext cx="206" cy="1173"/>
              </a:xfrm>
              <a:prstGeom prst="roundRect">
                <a:avLst>
                  <a:gd name="adj" fmla="val 50000"/>
                </a:avLst>
              </a:prstGeom>
              <a:solidFill>
                <a:srgbClr val="2F2D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23" name="圆角矩形 22"/>
              <p:cNvSpPr/>
              <p:nvPr/>
            </p:nvSpPr>
            <p:spPr>
              <a:xfrm>
                <a:off x="11937" y="704"/>
                <a:ext cx="206" cy="1173"/>
              </a:xfrm>
              <a:prstGeom prst="roundRect">
                <a:avLst>
                  <a:gd name="adj" fmla="val 50000"/>
                </a:avLst>
              </a:prstGeom>
              <a:solidFill>
                <a:srgbClr val="2F2D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24" name="圆角矩形 23"/>
              <p:cNvSpPr/>
              <p:nvPr/>
            </p:nvSpPr>
            <p:spPr>
              <a:xfrm>
                <a:off x="13157" y="704"/>
                <a:ext cx="206" cy="1173"/>
              </a:xfrm>
              <a:prstGeom prst="roundRect">
                <a:avLst>
                  <a:gd name="adj" fmla="val 50000"/>
                </a:avLst>
              </a:prstGeom>
              <a:solidFill>
                <a:srgbClr val="2F2D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27" name="圆角矩形 26"/>
              <p:cNvSpPr/>
              <p:nvPr/>
            </p:nvSpPr>
            <p:spPr>
              <a:xfrm>
                <a:off x="14377" y="704"/>
                <a:ext cx="206" cy="1173"/>
              </a:xfrm>
              <a:prstGeom prst="roundRect">
                <a:avLst>
                  <a:gd name="adj" fmla="val 50000"/>
                </a:avLst>
              </a:prstGeom>
              <a:solidFill>
                <a:srgbClr val="2F2D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28" name="圆角矩形 27"/>
              <p:cNvSpPr/>
              <p:nvPr/>
            </p:nvSpPr>
            <p:spPr>
              <a:xfrm>
                <a:off x="15597" y="704"/>
                <a:ext cx="206" cy="1173"/>
              </a:xfrm>
              <a:prstGeom prst="roundRect">
                <a:avLst>
                  <a:gd name="adj" fmla="val 50000"/>
                </a:avLst>
              </a:prstGeom>
              <a:solidFill>
                <a:srgbClr val="2F2D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grpSp>
      </p:grpSp>
      <p:grpSp>
        <p:nvGrpSpPr>
          <p:cNvPr id="53" name="组合 52"/>
          <p:cNvGrpSpPr/>
          <p:nvPr/>
        </p:nvGrpSpPr>
        <p:grpSpPr>
          <a:xfrm>
            <a:off x="5699760" y="2103121"/>
            <a:ext cx="3005138" cy="2448401"/>
            <a:chOff x="11968" y="4236"/>
            <a:chExt cx="6310" cy="5141"/>
          </a:xfrm>
        </p:grpSpPr>
        <p:pic>
          <p:nvPicPr>
            <p:cNvPr id="37" name="图片 36" descr="20200311粉紫色高考2_03"/>
            <p:cNvPicPr>
              <a:picLocks noChangeAspect="1"/>
            </p:cNvPicPr>
            <p:nvPr/>
          </p:nvPicPr>
          <p:blipFill>
            <a:blip r:embed="rId1" cstate="email">
              <a:lum contrast="18000"/>
            </a:blip>
            <a:stretch>
              <a:fillRect/>
            </a:stretch>
          </p:blipFill>
          <p:spPr>
            <a:xfrm>
              <a:off x="16188" y="4236"/>
              <a:ext cx="2090" cy="3848"/>
            </a:xfrm>
            <a:prstGeom prst="rect">
              <a:avLst/>
            </a:prstGeom>
          </p:spPr>
        </p:pic>
        <p:grpSp>
          <p:nvGrpSpPr>
            <p:cNvPr id="29" name="组合 28"/>
            <p:cNvGrpSpPr/>
            <p:nvPr/>
          </p:nvGrpSpPr>
          <p:grpSpPr>
            <a:xfrm>
              <a:off x="12267" y="6863"/>
              <a:ext cx="4730" cy="2514"/>
              <a:chOff x="12495" y="6834"/>
              <a:chExt cx="7239" cy="3985"/>
            </a:xfrm>
          </p:grpSpPr>
          <p:grpSp>
            <p:nvGrpSpPr>
              <p:cNvPr id="33" name="组合 32"/>
              <p:cNvGrpSpPr/>
              <p:nvPr/>
            </p:nvGrpSpPr>
            <p:grpSpPr>
              <a:xfrm>
                <a:off x="12495" y="9193"/>
                <a:ext cx="7239" cy="1626"/>
                <a:chOff x="12706" y="9407"/>
                <a:chExt cx="7016" cy="1101"/>
              </a:xfrm>
            </p:grpSpPr>
            <p:sp>
              <p:nvSpPr>
                <p:cNvPr id="36" name="任意多边形 35"/>
                <p:cNvSpPr/>
                <p:nvPr/>
              </p:nvSpPr>
              <p:spPr>
                <a:xfrm>
                  <a:off x="12706" y="9407"/>
                  <a:ext cx="7016" cy="973"/>
                </a:xfrm>
                <a:custGeom>
                  <a:avLst/>
                  <a:gdLst>
                    <a:gd name="connsiteX0" fmla="*/ 0 w 5437"/>
                    <a:gd name="connsiteY0" fmla="*/ 1042 h 1042"/>
                    <a:gd name="connsiteX1" fmla="*/ 701 w 5437"/>
                    <a:gd name="connsiteY1" fmla="*/ 15 h 1042"/>
                    <a:gd name="connsiteX2" fmla="*/ 5437 w 5437"/>
                    <a:gd name="connsiteY2" fmla="*/ 0 h 1042"/>
                    <a:gd name="connsiteX3" fmla="*/ 5027 w 5437"/>
                    <a:gd name="connsiteY3" fmla="*/ 1042 h 1042"/>
                    <a:gd name="connsiteX4" fmla="*/ 0 w 5437"/>
                    <a:gd name="connsiteY4" fmla="*/ 1042 h 10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7" h="1042">
                      <a:moveTo>
                        <a:pt x="0" y="1042"/>
                      </a:moveTo>
                      <a:lnTo>
                        <a:pt x="701" y="15"/>
                      </a:lnTo>
                      <a:lnTo>
                        <a:pt x="5437" y="0"/>
                      </a:lnTo>
                      <a:lnTo>
                        <a:pt x="5027" y="1042"/>
                      </a:lnTo>
                      <a:lnTo>
                        <a:pt x="0" y="1042"/>
                      </a:lnTo>
                      <a:close/>
                    </a:path>
                  </a:pathLst>
                </a:custGeom>
                <a:solidFill>
                  <a:srgbClr val="CD91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38" name="矩形 37"/>
                <p:cNvSpPr/>
                <p:nvPr/>
              </p:nvSpPr>
              <p:spPr>
                <a:xfrm>
                  <a:off x="12714" y="10364"/>
                  <a:ext cx="6449" cy="144"/>
                </a:xfrm>
                <a:prstGeom prst="rect">
                  <a:avLst/>
                </a:prstGeom>
                <a:solidFill>
                  <a:srgbClr val="9055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grpSp>
          <p:pic>
            <p:nvPicPr>
              <p:cNvPr id="39" name="图片 38" descr="20200309蓝紫色调夜景小清新高考学习场景_03"/>
              <p:cNvPicPr>
                <a:picLocks noChangeAspect="1"/>
              </p:cNvPicPr>
              <p:nvPr/>
            </p:nvPicPr>
            <p:blipFill>
              <a:blip r:embed="rId2" cstate="email"/>
              <a:stretch>
                <a:fillRect/>
              </a:stretch>
            </p:blipFill>
            <p:spPr>
              <a:xfrm>
                <a:off x="13941" y="6834"/>
                <a:ext cx="4366" cy="3797"/>
              </a:xfrm>
              <a:prstGeom prst="rect">
                <a:avLst/>
              </a:prstGeom>
            </p:spPr>
          </p:pic>
        </p:grpSp>
        <p:pic>
          <p:nvPicPr>
            <p:cNvPr id="48" name="图片 47" descr="20200311粉紫色高考2_12"/>
            <p:cNvPicPr>
              <a:picLocks noChangeAspect="1"/>
            </p:cNvPicPr>
            <p:nvPr/>
          </p:nvPicPr>
          <p:blipFill>
            <a:blip r:embed="rId3" cstate="email"/>
            <a:stretch>
              <a:fillRect/>
            </a:stretch>
          </p:blipFill>
          <p:spPr>
            <a:xfrm>
              <a:off x="11968" y="8352"/>
              <a:ext cx="1244" cy="809"/>
            </a:xfrm>
            <a:prstGeom prst="rect">
              <a:avLst/>
            </a:prstGeom>
          </p:spPr>
        </p:pic>
      </p:grpSp>
      <p:pic>
        <p:nvPicPr>
          <p:cNvPr id="32" name="图片 31" descr="859035579b34a77929b857d3225e5e38"/>
          <p:cNvPicPr>
            <a:picLocks noChangeAspect="1"/>
          </p:cNvPicPr>
          <p:nvPr/>
        </p:nvPicPr>
        <p:blipFill>
          <a:blip r:embed="rId4" cstate="email"/>
          <a:stretch>
            <a:fillRect/>
          </a:stretch>
        </p:blipFill>
        <p:spPr>
          <a:xfrm>
            <a:off x="1" y="2989421"/>
            <a:ext cx="2661761" cy="1870710"/>
          </a:xfrm>
          <a:prstGeom prst="rect">
            <a:avLst/>
          </a:prstGeom>
        </p:spPr>
      </p:pic>
      <p:sp>
        <p:nvSpPr>
          <p:cNvPr id="5" name="矩形 4"/>
          <p:cNvSpPr/>
          <p:nvPr/>
        </p:nvSpPr>
        <p:spPr>
          <a:xfrm>
            <a:off x="3778819" y="1410652"/>
            <a:ext cx="1720664" cy="700192"/>
          </a:xfrm>
          <a:prstGeom prst="rect">
            <a:avLst/>
          </a:prstGeom>
          <a:noFill/>
          <a:ln>
            <a:noFill/>
          </a:ln>
        </p:spPr>
        <p:txBody>
          <a:bodyPr wrap="none" lIns="68580" tIns="34290" rIns="68580" bIns="34290" rtlCol="0" anchor="t">
            <a:spAutoFit/>
          </a:bodyPr>
          <a:lstStyle/>
          <a:p>
            <a:pPr algn="ctr"/>
            <a:r>
              <a:rPr lang="zh-CN" altLang="en-US" sz="4100" b="1">
                <a:solidFill>
                  <a:srgbClr val="3945B1"/>
                </a:solidFill>
                <a:effectLst>
                  <a:outerShdw blurRad="38100" dist="19050" dir="2700000" algn="tl" rotWithShape="0">
                    <a:schemeClr val="dk1">
                      <a:alpha val="40000"/>
                    </a:schemeClr>
                  </a:outerShdw>
                </a:effectLst>
                <a:latin typeface="微软雅黑" panose="020B0503020204020204" charset="-122"/>
                <a:ea typeface="微软雅黑" panose="020B0503020204020204" charset="-122"/>
                <a:cs typeface="思源黑体 CN Regular" panose="020B0500000000000000" charset="-122"/>
                <a:sym typeface="微软雅黑" panose="020B0503020204020204" charset="-122"/>
              </a:rPr>
              <a:t>第一章</a:t>
            </a:r>
            <a:endParaRPr lang="zh-CN" altLang="en-US" sz="4100" b="1">
              <a:solidFill>
                <a:srgbClr val="3945B1"/>
              </a:solidFill>
              <a:effectLst>
                <a:outerShdw blurRad="38100" dist="19050" dir="2700000" algn="tl" rotWithShape="0">
                  <a:schemeClr val="dk1">
                    <a:alpha val="40000"/>
                  </a:schemeClr>
                </a:outerShdw>
              </a:effectLst>
              <a:latin typeface="微软雅黑" panose="020B0503020204020204" charset="-122"/>
              <a:ea typeface="微软雅黑" panose="020B0503020204020204" charset="-122"/>
              <a:cs typeface="思源黑体 CN Regular" panose="020B0500000000000000" charset="-122"/>
              <a:sym typeface="微软雅黑" panose="020B0503020204020204" charset="-122"/>
            </a:endParaRPr>
          </a:p>
        </p:txBody>
      </p:sp>
      <p:cxnSp>
        <p:nvCxnSpPr>
          <p:cNvPr id="13" name="直接连接符 12"/>
          <p:cNvCxnSpPr/>
          <p:nvPr/>
        </p:nvCxnSpPr>
        <p:spPr>
          <a:xfrm>
            <a:off x="2502217" y="2302193"/>
            <a:ext cx="4550093" cy="0"/>
          </a:xfrm>
          <a:prstGeom prst="line">
            <a:avLst/>
          </a:prstGeom>
          <a:ln w="38100">
            <a:solidFill>
              <a:srgbClr val="018754"/>
            </a:solidFill>
          </a:ln>
          <a:effectLst>
            <a:outerShdw blurRad="50800" dist="38100" dir="18900000" algn="b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nvGrpSpPr>
          <p:cNvPr id="45" name="组合 44"/>
          <p:cNvGrpSpPr/>
          <p:nvPr/>
        </p:nvGrpSpPr>
        <p:grpSpPr>
          <a:xfrm>
            <a:off x="3128597" y="2779607"/>
            <a:ext cx="3562350" cy="461665"/>
            <a:chOff x="5364627" y="1650013"/>
            <a:chExt cx="4749800" cy="615554"/>
          </a:xfrm>
        </p:grpSpPr>
        <p:grpSp>
          <p:nvGrpSpPr>
            <p:cNvPr id="6" name="组合 5"/>
            <p:cNvGrpSpPr/>
            <p:nvPr/>
          </p:nvGrpSpPr>
          <p:grpSpPr>
            <a:xfrm>
              <a:off x="5364627" y="1650013"/>
              <a:ext cx="4749800" cy="615554"/>
              <a:chOff x="6724357" y="2437271"/>
              <a:chExt cx="4749800" cy="615554"/>
            </a:xfrm>
          </p:grpSpPr>
          <p:sp>
            <p:nvSpPr>
              <p:cNvPr id="7" name="文本框 6"/>
              <p:cNvSpPr txBox="1"/>
              <p:nvPr/>
            </p:nvSpPr>
            <p:spPr>
              <a:xfrm>
                <a:off x="7537157" y="2467751"/>
                <a:ext cx="3937000" cy="553998"/>
              </a:xfrm>
              <a:prstGeom prst="rect">
                <a:avLst/>
              </a:prstGeom>
              <a:noFill/>
            </p:spPr>
            <p:txBody>
              <a:bodyPr wrap="square" rtlCol="0">
                <a:spAutoFit/>
              </a:bodyPr>
              <a:lstStyle/>
              <a:p>
                <a:pPr algn="ctr"/>
                <a:r>
                  <a:rPr lang="zh-CN" altLang="en-US" sz="2100">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rPr>
                  <a:t>疫情让我们明白了什么？</a:t>
                </a:r>
                <a:endParaRPr lang="zh-CN" altLang="en-US" sz="2100" b="1">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endParaRPr>
              </a:p>
            </p:txBody>
          </p:sp>
          <p:sp>
            <p:nvSpPr>
              <p:cNvPr id="8" name="矩形 7"/>
              <p:cNvSpPr/>
              <p:nvPr/>
            </p:nvSpPr>
            <p:spPr>
              <a:xfrm>
                <a:off x="6760984" y="2439750"/>
                <a:ext cx="559136" cy="579819"/>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D10505"/>
                  </a:solidFill>
                  <a:latin typeface="微软雅黑" panose="020B0503020204020204" charset="-122"/>
                  <a:ea typeface="微软雅黑" panose="020B0503020204020204" charset="-122"/>
                  <a:sym typeface="微软雅黑" panose="020B0503020204020204" charset="-122"/>
                </a:endParaRPr>
              </a:p>
            </p:txBody>
          </p:sp>
          <p:sp>
            <p:nvSpPr>
              <p:cNvPr id="9" name="文本框 8"/>
              <p:cNvSpPr txBox="1"/>
              <p:nvPr/>
            </p:nvSpPr>
            <p:spPr>
              <a:xfrm>
                <a:off x="6724357" y="2437271"/>
                <a:ext cx="750633" cy="615554"/>
              </a:xfrm>
              <a:prstGeom prst="rect">
                <a:avLst/>
              </a:prstGeom>
              <a:solidFill>
                <a:srgbClr val="018754"/>
              </a:solidFill>
            </p:spPr>
            <p:txBody>
              <a:bodyPr wrap="none" rtlCol="0">
                <a:spAutoFit/>
              </a:bodyPr>
              <a:lstStyle/>
              <a:p>
                <a:r>
                  <a:rPr lang="en-US" altLang="zh-CN" sz="2400" b="1">
                    <a:solidFill>
                      <a:schemeClr val="bg1"/>
                    </a:solidFill>
                    <a:latin typeface="微软雅黑" panose="020B0503020204020204" charset="-122"/>
                    <a:ea typeface="微软雅黑" panose="020B0503020204020204" charset="-122"/>
                    <a:sym typeface="微软雅黑" panose="020B0503020204020204" charset="-122"/>
                  </a:rPr>
                  <a:t>01</a:t>
                </a:r>
                <a:endParaRPr lang="en-US" altLang="zh-CN" sz="2400" b="1">
                  <a:solidFill>
                    <a:schemeClr val="bg1"/>
                  </a:solidFill>
                  <a:latin typeface="微软雅黑" panose="020B0503020204020204" charset="-122"/>
                  <a:ea typeface="微软雅黑" panose="020B0503020204020204" charset="-122"/>
                  <a:sym typeface="微软雅黑" panose="020B0503020204020204" charset="-122"/>
                </a:endParaRPr>
              </a:p>
            </p:txBody>
          </p:sp>
        </p:grpSp>
        <p:cxnSp>
          <p:nvCxnSpPr>
            <p:cNvPr id="26" name="直接连接符 25"/>
            <p:cNvCxnSpPr/>
            <p:nvPr/>
          </p:nvCxnSpPr>
          <p:spPr>
            <a:xfrm>
              <a:off x="6242685" y="2232025"/>
              <a:ext cx="367220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7" name="文本框 16"/>
          <p:cNvSpPr txBox="1"/>
          <p:nvPr/>
        </p:nvSpPr>
        <p:spPr>
          <a:xfrm>
            <a:off x="2830831" y="3428048"/>
            <a:ext cx="4120991" cy="500137"/>
          </a:xfrm>
          <a:prstGeom prst="rect">
            <a:avLst/>
          </a:prstGeom>
          <a:noFill/>
        </p:spPr>
        <p:txBody>
          <a:bodyPr wrap="square" lIns="68580" tIns="34290" rIns="68580" bIns="34290" rtlCol="0">
            <a:spAutoFit/>
          </a:bodyPr>
          <a:lstStyle/>
          <a:p>
            <a:pPr algn="ctr"/>
            <a:r>
              <a:rPr lang="zh-CN" altLang="en-US" dirty="0">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rPr>
              <a:t>Theme class meeting ppt of the first lesson of the resumption of senior high school</a:t>
            </a:r>
            <a:endParaRPr lang="zh-CN" altLang="en-US" dirty="0">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endParaRPr>
          </a:p>
        </p:txBody>
      </p:sp>
    </p:spTree>
    <p:custDataLst>
      <p:tags r:id="rId5"/>
    </p:custData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3" presetClass="entr" presetSubtype="10" fill="hold" nodeType="click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blinds(horizontal)">
                                      <p:cBhvr>
                                        <p:cTn id="14" dur="500"/>
                                        <p:tgtEl>
                                          <p:spTgt spid="13"/>
                                        </p:tgtEl>
                                      </p:cBhvr>
                                    </p:animEffect>
                                  </p:childTnLst>
                                </p:cTn>
                              </p:par>
                            </p:childTnLst>
                          </p:cTn>
                        </p:par>
                        <p:par>
                          <p:cTn id="15" fill="hold">
                            <p:stCondLst>
                              <p:cond delay="500"/>
                            </p:stCondLst>
                            <p:childTnLst>
                              <p:par>
                                <p:cTn id="16" presetID="10" presetClass="entr" presetSubtype="0" fill="hold" nodeType="afterEffect">
                                  <p:stCondLst>
                                    <p:cond delay="0"/>
                                  </p:stCondLst>
                                  <p:childTnLst>
                                    <p:set>
                                      <p:cBhvr>
                                        <p:cTn id="17" dur="1" fill="hold">
                                          <p:stCondLst>
                                            <p:cond delay="0"/>
                                          </p:stCondLst>
                                        </p:cTn>
                                        <p:tgtEl>
                                          <p:spTgt spid="45"/>
                                        </p:tgtEl>
                                        <p:attrNameLst>
                                          <p:attrName>style.visibility</p:attrName>
                                        </p:attrNameLst>
                                      </p:cBhvr>
                                      <p:to>
                                        <p:strVal val="visible"/>
                                      </p:to>
                                    </p:set>
                                    <p:animEffect transition="in" filter="fade">
                                      <p:cBhvr>
                                        <p:cTn id="18"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84396" y="545783"/>
            <a:ext cx="3538538" cy="437674"/>
          </a:xfrm>
          <a:prstGeom prst="rect">
            <a:avLst/>
          </a:prstGeom>
          <a:noFill/>
        </p:spPr>
        <p:txBody>
          <a:bodyPr wrap="square" lIns="68580" tIns="34290" rIns="68580" bIns="34290" rtlCol="0">
            <a:spAutoFit/>
          </a:bodyPr>
          <a:lstStyle/>
          <a:p>
            <a:r>
              <a:rPr lang="zh-CN" altLang="en-US" sz="2400" b="1">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rPr>
              <a:t>实现理想贵在坚持不懈</a:t>
            </a:r>
            <a:endParaRPr lang="zh-CN" altLang="en-US" sz="2400" b="1">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endParaRPr>
          </a:p>
        </p:txBody>
      </p:sp>
      <p:sp>
        <p:nvSpPr>
          <p:cNvPr id="3" name="椭圆 2"/>
          <p:cNvSpPr/>
          <p:nvPr/>
        </p:nvSpPr>
        <p:spPr>
          <a:xfrm>
            <a:off x="719138" y="681990"/>
            <a:ext cx="165259" cy="165259"/>
          </a:xfrm>
          <a:prstGeom prst="ellipse">
            <a:avLst/>
          </a:prstGeom>
          <a:solidFill>
            <a:srgbClr val="60BF8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4" name="文本框 3"/>
          <p:cNvSpPr txBox="1"/>
          <p:nvPr/>
        </p:nvSpPr>
        <p:spPr>
          <a:xfrm>
            <a:off x="3509487" y="2180749"/>
            <a:ext cx="4828699" cy="1568768"/>
          </a:xfrm>
          <a:prstGeom prst="rect">
            <a:avLst/>
          </a:prstGeom>
          <a:noFill/>
        </p:spPr>
        <p:txBody>
          <a:bodyPr wrap="square" lIns="68580" tIns="34290" rIns="68580" bIns="34290" rtlCol="0">
            <a:spAutoFit/>
          </a:bodyPr>
          <a:lstStyle/>
          <a:p>
            <a:pPr>
              <a:lnSpc>
                <a:spcPct val="150000"/>
              </a:lnSpc>
            </a:pPr>
            <a:r>
              <a:rPr lang="zh-CN" altLang="en-US" sz="150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rPr>
              <a:t>此路艰辛而泥泞。我一只脚滑了一下，另一只脚因而站不稳，但我缓口气，告诉自己</a:t>
            </a:r>
            <a:r>
              <a:rPr lang="en-US" altLang="zh-CN" sz="150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rPr>
              <a:t>:</a:t>
            </a:r>
            <a:r>
              <a:rPr lang="zh-CN" altLang="en-US" sz="150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rPr>
              <a:t>这不过是滑倒，并不是死去而爬不起来。</a:t>
            </a:r>
            <a:endParaRPr lang="zh-CN" altLang="en-US" sz="150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endParaRPr>
          </a:p>
          <a:p>
            <a:pPr algn="r"/>
            <a:endParaRPr lang="en-US" altLang="zh-CN" sz="150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endParaRPr>
          </a:p>
          <a:p>
            <a:pPr algn="r"/>
            <a:r>
              <a:rPr lang="en-US" altLang="zh-CN" sz="150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rPr>
              <a:t>——</a:t>
            </a:r>
            <a:r>
              <a:rPr lang="zh-CN" altLang="en-US" sz="150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rPr>
              <a:t>林肯在竞选参议员落败后如是说</a:t>
            </a:r>
            <a:endParaRPr lang="zh-CN" altLang="en-US" sz="150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endParaRPr>
          </a:p>
        </p:txBody>
      </p:sp>
      <p:pic>
        <p:nvPicPr>
          <p:cNvPr id="6" name="图片 5"/>
          <p:cNvPicPr>
            <a:picLocks noChangeAspect="1"/>
          </p:cNvPicPr>
          <p:nvPr/>
        </p:nvPicPr>
        <p:blipFill>
          <a:blip r:embed="rId1" cstate="email"/>
          <a:stretch>
            <a:fillRect/>
          </a:stretch>
        </p:blipFill>
        <p:spPr>
          <a:xfrm>
            <a:off x="1222534" y="1585436"/>
            <a:ext cx="2011680" cy="2759393"/>
          </a:xfrm>
          <a:prstGeom prst="rect">
            <a:avLst/>
          </a:prstGeom>
        </p:spPr>
      </p:pic>
    </p:spTree>
    <p:custDataLst>
      <p:tags r:id="rId2"/>
    </p:custData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linds(horizontal)">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84396" y="545783"/>
            <a:ext cx="4374833" cy="437674"/>
          </a:xfrm>
          <a:prstGeom prst="rect">
            <a:avLst/>
          </a:prstGeom>
          <a:noFill/>
        </p:spPr>
        <p:txBody>
          <a:bodyPr wrap="square" lIns="68580" tIns="34290" rIns="68580" bIns="34290" rtlCol="0">
            <a:spAutoFit/>
          </a:bodyPr>
          <a:lstStyle/>
          <a:p>
            <a:r>
              <a:rPr lang="zh-CN" altLang="en-US" sz="2400">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rPr>
              <a:t>正确态度目标明确驾驭时间</a:t>
            </a:r>
            <a:endParaRPr lang="zh-CN" altLang="en-US" sz="240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endParaRPr>
          </a:p>
        </p:txBody>
      </p:sp>
      <p:sp>
        <p:nvSpPr>
          <p:cNvPr id="3" name="椭圆 2"/>
          <p:cNvSpPr/>
          <p:nvPr/>
        </p:nvSpPr>
        <p:spPr>
          <a:xfrm>
            <a:off x="719138" y="681990"/>
            <a:ext cx="165259" cy="165259"/>
          </a:xfrm>
          <a:prstGeom prst="ellipse">
            <a:avLst/>
          </a:prstGeom>
          <a:solidFill>
            <a:srgbClr val="60BF8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4" name="文本框 3"/>
          <p:cNvSpPr txBox="1"/>
          <p:nvPr/>
        </p:nvSpPr>
        <p:spPr>
          <a:xfrm>
            <a:off x="884396" y="1868806"/>
            <a:ext cx="4197668" cy="1915001"/>
          </a:xfrm>
          <a:prstGeom prst="rect">
            <a:avLst/>
          </a:prstGeom>
          <a:noFill/>
        </p:spPr>
        <p:txBody>
          <a:bodyPr wrap="square" lIns="68580" tIns="34290" rIns="68580" bIns="34290" rtlCol="0">
            <a:spAutoFit/>
          </a:bodyPr>
          <a:lstStyle/>
          <a:p>
            <a:pPr marL="257175" indent="-257175">
              <a:lnSpc>
                <a:spcPct val="200000"/>
              </a:lnSpc>
              <a:buFont typeface="Wingdings" panose="05000000000000000000" charset="0"/>
              <a:buChar char="Ø"/>
            </a:pPr>
            <a:r>
              <a:rPr lang="zh-CN" altLang="en-US" sz="1500">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rPr>
              <a:t>我们内心渴望什么，就去按照实现这个渴望的所需要素去做。就这么简单。</a:t>
            </a:r>
            <a:endParaRPr lang="zh-CN" altLang="en-US" sz="1500">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endParaRPr>
          </a:p>
          <a:p>
            <a:pPr marL="257175" indent="-257175">
              <a:lnSpc>
                <a:spcPct val="200000"/>
              </a:lnSpc>
              <a:buFont typeface="Wingdings" panose="05000000000000000000" charset="0"/>
              <a:buChar char="Ø"/>
            </a:pPr>
            <a:r>
              <a:rPr lang="zh-CN" altLang="en-US" sz="1500">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rPr>
              <a:t>复杂的事情看上复杂，其实没那么复杂。</a:t>
            </a:r>
            <a:endParaRPr lang="zh-CN" altLang="en-US" sz="1500">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endParaRPr>
          </a:p>
          <a:p>
            <a:pPr marL="257175" indent="-257175">
              <a:lnSpc>
                <a:spcPct val="200000"/>
              </a:lnSpc>
              <a:buFont typeface="Wingdings" panose="05000000000000000000" charset="0"/>
              <a:buChar char="Ø"/>
            </a:pPr>
            <a:r>
              <a:rPr lang="zh-CN" altLang="en-US" sz="1500">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rPr>
              <a:t>简单的你看上去简单，其实不是那么简单。</a:t>
            </a:r>
            <a:endParaRPr lang="zh-CN" altLang="en-US" sz="150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endParaRPr>
          </a:p>
        </p:txBody>
      </p:sp>
      <p:pic>
        <p:nvPicPr>
          <p:cNvPr id="7" name="图片 6" descr="9fdc82f0ac12150467703a11d92fbe4c"/>
          <p:cNvPicPr>
            <a:picLocks noChangeAspect="1"/>
          </p:cNvPicPr>
          <p:nvPr/>
        </p:nvPicPr>
        <p:blipFill>
          <a:blip r:embed="rId1" cstate="email"/>
          <a:stretch>
            <a:fillRect/>
          </a:stretch>
        </p:blipFill>
        <p:spPr>
          <a:xfrm>
            <a:off x="4859179" y="983457"/>
            <a:ext cx="3237071" cy="2990374"/>
          </a:xfrm>
          <a:prstGeom prst="rect">
            <a:avLst/>
          </a:prstGeom>
        </p:spPr>
      </p:pic>
    </p:spTree>
    <p:custDataLst>
      <p:tags r:id="rId2"/>
    </p:custData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84396" y="545783"/>
            <a:ext cx="4374833" cy="437674"/>
          </a:xfrm>
          <a:prstGeom prst="rect">
            <a:avLst/>
          </a:prstGeom>
          <a:noFill/>
        </p:spPr>
        <p:txBody>
          <a:bodyPr wrap="square" lIns="68580" tIns="34290" rIns="68580" bIns="34290" rtlCol="0">
            <a:spAutoFit/>
          </a:bodyPr>
          <a:lstStyle/>
          <a:p>
            <a:r>
              <a:rPr lang="zh-CN" altLang="en-US" sz="2400">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rPr>
              <a:t>当前复习五步曲</a:t>
            </a:r>
            <a:endParaRPr lang="zh-CN" altLang="en-US" sz="240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endParaRPr>
          </a:p>
        </p:txBody>
      </p:sp>
      <p:sp>
        <p:nvSpPr>
          <p:cNvPr id="3" name="椭圆 2"/>
          <p:cNvSpPr/>
          <p:nvPr/>
        </p:nvSpPr>
        <p:spPr>
          <a:xfrm>
            <a:off x="719138" y="681990"/>
            <a:ext cx="165259" cy="165259"/>
          </a:xfrm>
          <a:prstGeom prst="ellipse">
            <a:avLst/>
          </a:prstGeom>
          <a:solidFill>
            <a:srgbClr val="60BF8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4" name="文本框 3"/>
          <p:cNvSpPr txBox="1"/>
          <p:nvPr/>
        </p:nvSpPr>
        <p:spPr>
          <a:xfrm>
            <a:off x="719137" y="1228725"/>
            <a:ext cx="7800023" cy="3430170"/>
          </a:xfrm>
          <a:prstGeom prst="rect">
            <a:avLst/>
          </a:prstGeom>
          <a:noFill/>
        </p:spPr>
        <p:txBody>
          <a:bodyPr wrap="square" lIns="68580" tIns="34290" rIns="68580" bIns="34290" rtlCol="0">
            <a:spAutoFit/>
          </a:bodyPr>
          <a:lstStyle/>
          <a:p>
            <a:pPr>
              <a:lnSpc>
                <a:spcPct val="120000"/>
              </a:lnSpc>
              <a:spcBef>
                <a:spcPct val="0"/>
              </a:spcBef>
              <a:spcAft>
                <a:spcPct val="0"/>
              </a:spcAft>
            </a:pPr>
            <a:r>
              <a:rPr lang="zh-CN" altLang="en-US" dirty="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rPr>
              <a:t>一、地毯式扫荡。先把该复习的基础知识全面过一遍。追求的尽可能全面不要有遗漏。</a:t>
            </a:r>
            <a:endParaRPr lang="en-US" altLang="zh-CN" dirty="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endParaRPr>
          </a:p>
          <a:p>
            <a:pPr>
              <a:lnSpc>
                <a:spcPct val="120000"/>
              </a:lnSpc>
              <a:spcBef>
                <a:spcPct val="0"/>
              </a:spcBef>
              <a:spcAft>
                <a:spcPct val="0"/>
              </a:spcAft>
            </a:pPr>
            <a:endParaRPr lang="zh-CN" altLang="en-US" dirty="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endParaRPr>
          </a:p>
          <a:p>
            <a:pPr>
              <a:lnSpc>
                <a:spcPct val="120000"/>
              </a:lnSpc>
              <a:spcBef>
                <a:spcPct val="0"/>
              </a:spcBef>
              <a:spcAft>
                <a:spcPct val="0"/>
              </a:spcAft>
            </a:pPr>
            <a:r>
              <a:rPr lang="zh-CN" altLang="en-US" dirty="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rPr>
              <a:t>二、融会贯通。找到知识之间的联系。把一章章、一节节的知识之间的联系找到。追求的是从局部到全局，从全局中把握局部。</a:t>
            </a:r>
            <a:endParaRPr lang="en-US" altLang="zh-CN" dirty="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endParaRPr>
          </a:p>
          <a:p>
            <a:pPr>
              <a:lnSpc>
                <a:spcPct val="120000"/>
              </a:lnSpc>
              <a:spcBef>
                <a:spcPct val="0"/>
              </a:spcBef>
              <a:spcAft>
                <a:spcPct val="0"/>
              </a:spcAft>
            </a:pPr>
            <a:endParaRPr lang="zh-CN" altLang="en-US" dirty="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endParaRPr>
          </a:p>
          <a:p>
            <a:pPr>
              <a:lnSpc>
                <a:spcPct val="120000"/>
              </a:lnSpc>
              <a:spcBef>
                <a:spcPct val="0"/>
              </a:spcBef>
              <a:spcAft>
                <a:spcPct val="0"/>
              </a:spcAft>
            </a:pPr>
            <a:r>
              <a:rPr lang="zh-CN" altLang="en-US" dirty="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rPr>
              <a:t>三、 知识的运用。做题，做各种各样的题。力求通过多种形式的解题去练习运用知识。掌握各种解题思路，通过解题锻炼分析问题解决问题的能力。</a:t>
            </a:r>
            <a:endParaRPr lang="en-US" altLang="zh-CN" dirty="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endParaRPr>
          </a:p>
          <a:p>
            <a:pPr>
              <a:lnSpc>
                <a:spcPct val="120000"/>
              </a:lnSpc>
              <a:spcBef>
                <a:spcPct val="0"/>
              </a:spcBef>
              <a:spcAft>
                <a:spcPct val="0"/>
              </a:spcAft>
            </a:pPr>
            <a:endParaRPr lang="zh-CN" altLang="en-US" dirty="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endParaRPr>
          </a:p>
          <a:p>
            <a:pPr>
              <a:lnSpc>
                <a:spcPct val="120000"/>
              </a:lnSpc>
              <a:spcBef>
                <a:spcPct val="0"/>
              </a:spcBef>
              <a:spcAft>
                <a:spcPct val="0"/>
              </a:spcAft>
            </a:pPr>
            <a:r>
              <a:rPr lang="zh-CN" altLang="en-US" dirty="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rPr>
              <a:t>四、捡“渣子</a:t>
            </a:r>
            <a:r>
              <a:rPr lang="en-US" altLang="zh-CN" dirty="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rPr>
              <a:t>”</a:t>
            </a:r>
            <a:r>
              <a:rPr lang="zh-CN" altLang="en-US" dirty="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rPr>
              <a:t>即查漏补缺。通过复习的反复，一方面强化知识，强化记忆，一方寻找差错，补遗漏。求得更全面更深入的把握知识提高能力。</a:t>
            </a:r>
            <a:endParaRPr lang="en-US" altLang="zh-CN" dirty="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endParaRPr>
          </a:p>
          <a:p>
            <a:pPr>
              <a:lnSpc>
                <a:spcPct val="120000"/>
              </a:lnSpc>
              <a:spcBef>
                <a:spcPct val="0"/>
              </a:spcBef>
              <a:spcAft>
                <a:spcPct val="0"/>
              </a:spcAft>
            </a:pPr>
            <a:endParaRPr lang="zh-CN" altLang="en-US" dirty="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endParaRPr>
          </a:p>
          <a:p>
            <a:pPr>
              <a:lnSpc>
                <a:spcPct val="120000"/>
              </a:lnSpc>
              <a:spcBef>
                <a:spcPct val="0"/>
              </a:spcBef>
              <a:spcAft>
                <a:spcPct val="0"/>
              </a:spcAft>
            </a:pPr>
            <a:r>
              <a:rPr lang="zh-CN" altLang="en-US" dirty="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rPr>
              <a:t>五、翻烙饼”复习犹如“烙饼”，需要翻几个个儿才能襄透，否则就要夹生。记忆也需要强化，不反复强化也难以记牢。因此，复习总得两三遍才能完成。</a:t>
            </a:r>
            <a:endParaRPr lang="zh-CN" altLang="en-US" dirty="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84396" y="545783"/>
            <a:ext cx="3538538" cy="437674"/>
          </a:xfrm>
          <a:prstGeom prst="rect">
            <a:avLst/>
          </a:prstGeom>
          <a:noFill/>
        </p:spPr>
        <p:txBody>
          <a:bodyPr wrap="square" lIns="68580" tIns="34290" rIns="68580" bIns="34290" rtlCol="0">
            <a:spAutoFit/>
          </a:bodyPr>
          <a:lstStyle/>
          <a:p>
            <a:r>
              <a:rPr lang="zh-CN" altLang="en-US" sz="2400">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rPr>
              <a:t>清晨六问？</a:t>
            </a:r>
            <a:endParaRPr lang="zh-CN" altLang="en-US" sz="240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endParaRPr>
          </a:p>
        </p:txBody>
      </p:sp>
      <p:sp>
        <p:nvSpPr>
          <p:cNvPr id="3" name="椭圆 2"/>
          <p:cNvSpPr/>
          <p:nvPr/>
        </p:nvSpPr>
        <p:spPr>
          <a:xfrm>
            <a:off x="719138" y="681990"/>
            <a:ext cx="165259" cy="165259"/>
          </a:xfrm>
          <a:prstGeom prst="ellipse">
            <a:avLst/>
          </a:prstGeom>
          <a:solidFill>
            <a:srgbClr val="60BF8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4" name="文本框 3"/>
          <p:cNvSpPr txBox="1"/>
          <p:nvPr/>
        </p:nvSpPr>
        <p:spPr>
          <a:xfrm>
            <a:off x="1032986" y="1509236"/>
            <a:ext cx="3829050" cy="2838450"/>
          </a:xfrm>
          <a:prstGeom prst="rect">
            <a:avLst/>
          </a:prstGeom>
          <a:noFill/>
        </p:spPr>
        <p:txBody>
          <a:bodyPr wrap="square" lIns="68580" tIns="34290" rIns="68580" bIns="34290" rtlCol="0">
            <a:spAutoFit/>
          </a:bodyPr>
          <a:lstStyle/>
          <a:p>
            <a:pPr marL="257175" indent="-257175">
              <a:lnSpc>
                <a:spcPct val="200000"/>
              </a:lnSpc>
              <a:buFont typeface="Wingdings" panose="05000000000000000000" charset="0"/>
              <a:buChar char="Ø"/>
            </a:pPr>
            <a:r>
              <a:rPr lang="en-US" altLang="zh-CN" sz="1500" dirty="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rPr>
              <a:t>1.</a:t>
            </a:r>
            <a:r>
              <a:rPr lang="zh-CN" altLang="en-US" sz="1500" dirty="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rPr>
              <a:t>我今天的目标是什么</a:t>
            </a:r>
            <a:r>
              <a:rPr lang="en-US" altLang="zh-CN" sz="1500" dirty="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rPr>
              <a:t>?</a:t>
            </a:r>
            <a:endParaRPr lang="en-US" altLang="zh-CN" sz="1500" dirty="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endParaRPr>
          </a:p>
          <a:p>
            <a:pPr marL="257175" indent="-257175">
              <a:lnSpc>
                <a:spcPct val="200000"/>
              </a:lnSpc>
              <a:buFont typeface="Wingdings" panose="05000000000000000000" charset="0"/>
              <a:buChar char="Ø"/>
            </a:pPr>
            <a:r>
              <a:rPr lang="en-US" altLang="zh-CN" sz="1500" dirty="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rPr>
              <a:t>2.</a:t>
            </a:r>
            <a:r>
              <a:rPr lang="zh-CN" altLang="en-US" sz="1500" dirty="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rPr>
              <a:t>我的核心大目标是什么</a:t>
            </a:r>
            <a:r>
              <a:rPr lang="en-US" altLang="zh-CN" sz="1500" dirty="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rPr>
              <a:t>?</a:t>
            </a:r>
            <a:endParaRPr lang="en-US" altLang="zh-CN" sz="1500" dirty="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endParaRPr>
          </a:p>
          <a:p>
            <a:pPr marL="257175" indent="-257175">
              <a:lnSpc>
                <a:spcPct val="200000"/>
              </a:lnSpc>
              <a:buFont typeface="Wingdings" panose="05000000000000000000" charset="0"/>
              <a:buChar char="Ø"/>
            </a:pPr>
            <a:r>
              <a:rPr lang="en-US" altLang="zh-CN" sz="1500" dirty="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rPr>
              <a:t>3.</a:t>
            </a:r>
            <a:r>
              <a:rPr lang="zh-CN" altLang="en-US" sz="1500" dirty="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rPr>
              <a:t>我今天最重要的三件事是什么</a:t>
            </a:r>
            <a:r>
              <a:rPr lang="en-US" altLang="zh-CN" sz="1500" dirty="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rPr>
              <a:t>?</a:t>
            </a:r>
            <a:endParaRPr lang="en-US" altLang="zh-CN" sz="1500" dirty="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endParaRPr>
          </a:p>
          <a:p>
            <a:pPr marL="257175" indent="-257175">
              <a:lnSpc>
                <a:spcPct val="200000"/>
              </a:lnSpc>
              <a:buFont typeface="Wingdings" panose="05000000000000000000" charset="0"/>
              <a:buChar char="Ø"/>
            </a:pPr>
            <a:r>
              <a:rPr lang="en-US" altLang="zh-CN" sz="1500" dirty="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rPr>
              <a:t>4.</a:t>
            </a:r>
            <a:r>
              <a:rPr lang="zh-CN" altLang="en-US" sz="1500" dirty="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rPr>
              <a:t>我今天准备学到哪些新东西</a:t>
            </a:r>
            <a:r>
              <a:rPr lang="en-US" altLang="zh-CN" sz="1500" dirty="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rPr>
              <a:t>?</a:t>
            </a:r>
            <a:endParaRPr lang="en-US" altLang="zh-CN" sz="1500" dirty="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endParaRPr>
          </a:p>
          <a:p>
            <a:pPr marL="257175" indent="-257175">
              <a:lnSpc>
                <a:spcPct val="200000"/>
              </a:lnSpc>
              <a:buFont typeface="Wingdings" panose="05000000000000000000" charset="0"/>
              <a:buChar char="Ø"/>
            </a:pPr>
            <a:r>
              <a:rPr lang="en-US" altLang="zh-CN" sz="1500" dirty="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rPr>
              <a:t>5.</a:t>
            </a:r>
            <a:r>
              <a:rPr lang="zh-CN" altLang="en-US" sz="1500" dirty="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rPr>
              <a:t>我今天准备在哪些方面进步</a:t>
            </a:r>
            <a:r>
              <a:rPr lang="en-US" altLang="zh-CN" sz="1500" dirty="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rPr>
              <a:t>-</a:t>
            </a:r>
            <a:r>
              <a:rPr lang="zh-CN" altLang="en-US" sz="1500" dirty="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rPr>
              <a:t>一点点</a:t>
            </a:r>
            <a:r>
              <a:rPr lang="en-US" altLang="zh-CN" sz="1500" dirty="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rPr>
              <a:t>?</a:t>
            </a:r>
            <a:endParaRPr lang="en-US" altLang="zh-CN" sz="1500" dirty="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endParaRPr>
          </a:p>
          <a:p>
            <a:pPr marL="257175" indent="-257175">
              <a:lnSpc>
                <a:spcPct val="200000"/>
              </a:lnSpc>
              <a:buFont typeface="Wingdings" panose="05000000000000000000" charset="0"/>
              <a:buChar char="Ø"/>
            </a:pPr>
            <a:r>
              <a:rPr lang="en-US" altLang="zh-CN" sz="1500" dirty="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rPr>
              <a:t>6.</a:t>
            </a:r>
            <a:r>
              <a:rPr lang="zh-CN" altLang="en-US" sz="1500" dirty="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rPr>
              <a:t>我今天如何更快乐些</a:t>
            </a:r>
            <a:r>
              <a:rPr lang="en-US" altLang="zh-CN" sz="1500" dirty="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rPr>
              <a:t>?</a:t>
            </a:r>
            <a:endParaRPr lang="en-US" altLang="zh-CN" sz="1500" dirty="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endParaRPr>
          </a:p>
        </p:txBody>
      </p:sp>
      <p:pic>
        <p:nvPicPr>
          <p:cNvPr id="6" name="图片 5" descr="8fa5d32542525d2bb8531399c46345b3"/>
          <p:cNvPicPr>
            <a:picLocks noChangeAspect="1"/>
          </p:cNvPicPr>
          <p:nvPr/>
        </p:nvPicPr>
        <p:blipFill>
          <a:blip r:embed="rId1" cstate="email"/>
          <a:stretch>
            <a:fillRect/>
          </a:stretch>
        </p:blipFill>
        <p:spPr>
          <a:xfrm>
            <a:off x="5079206" y="1439704"/>
            <a:ext cx="2967990" cy="2803684"/>
          </a:xfrm>
          <a:prstGeom prst="rect">
            <a:avLst/>
          </a:prstGeom>
        </p:spPr>
      </p:pic>
    </p:spTree>
    <p:custDataLst>
      <p:tags r:id="rId2"/>
    </p:custData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linds(horizontal)">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84396" y="545783"/>
            <a:ext cx="3538538" cy="437674"/>
          </a:xfrm>
          <a:prstGeom prst="rect">
            <a:avLst/>
          </a:prstGeom>
          <a:noFill/>
        </p:spPr>
        <p:txBody>
          <a:bodyPr wrap="square" lIns="68580" tIns="34290" rIns="68580" bIns="34290" rtlCol="0">
            <a:spAutoFit/>
          </a:bodyPr>
          <a:lstStyle/>
          <a:p>
            <a:r>
              <a:rPr lang="zh-CN" altLang="en-US" sz="2400">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rPr>
              <a:t>静夜六思？</a:t>
            </a:r>
            <a:endParaRPr lang="zh-CN" altLang="en-US" sz="240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endParaRPr>
          </a:p>
        </p:txBody>
      </p:sp>
      <p:sp>
        <p:nvSpPr>
          <p:cNvPr id="3" name="椭圆 2"/>
          <p:cNvSpPr/>
          <p:nvPr/>
        </p:nvSpPr>
        <p:spPr>
          <a:xfrm>
            <a:off x="719138" y="681990"/>
            <a:ext cx="165259" cy="165259"/>
          </a:xfrm>
          <a:prstGeom prst="ellipse">
            <a:avLst/>
          </a:prstGeom>
          <a:solidFill>
            <a:srgbClr val="60BF8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4" name="文本框 3"/>
          <p:cNvSpPr txBox="1"/>
          <p:nvPr/>
        </p:nvSpPr>
        <p:spPr>
          <a:xfrm>
            <a:off x="1056323" y="1618774"/>
            <a:ext cx="3672840" cy="2838450"/>
          </a:xfrm>
          <a:prstGeom prst="rect">
            <a:avLst/>
          </a:prstGeom>
          <a:noFill/>
        </p:spPr>
        <p:txBody>
          <a:bodyPr wrap="square" lIns="68580" tIns="34290" rIns="68580" bIns="34290" rtlCol="0">
            <a:spAutoFit/>
          </a:bodyPr>
          <a:lstStyle/>
          <a:p>
            <a:pPr marL="257175" indent="-257175">
              <a:lnSpc>
                <a:spcPct val="200000"/>
              </a:lnSpc>
              <a:buFont typeface="Wingdings" panose="05000000000000000000" charset="0"/>
              <a:buChar char="Ø"/>
            </a:pPr>
            <a:r>
              <a:rPr lang="en-US" altLang="zh-CN" sz="150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rPr>
              <a:t>1.</a:t>
            </a:r>
            <a:r>
              <a:rPr lang="zh-CN" altLang="en-US" sz="150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rPr>
              <a:t>我今天是否完成了小目标</a:t>
            </a:r>
            <a:r>
              <a:rPr lang="en-US" altLang="zh-CN" sz="150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rPr>
              <a:t>?</a:t>
            </a:r>
            <a:endParaRPr lang="en-US" altLang="zh-CN" sz="150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endParaRPr>
          </a:p>
          <a:p>
            <a:pPr marL="257175" indent="-257175">
              <a:lnSpc>
                <a:spcPct val="200000"/>
              </a:lnSpc>
              <a:buFont typeface="Wingdings" panose="05000000000000000000" charset="0"/>
              <a:buChar char="Ø"/>
            </a:pPr>
            <a:r>
              <a:rPr lang="en-US" altLang="zh-CN" sz="150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rPr>
              <a:t>2.</a:t>
            </a:r>
            <a:r>
              <a:rPr lang="zh-CN" altLang="en-US" sz="150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rPr>
              <a:t>我今天是否更接近了大目标</a:t>
            </a:r>
            <a:r>
              <a:rPr lang="en-US" altLang="zh-CN" sz="150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rPr>
              <a:t>?</a:t>
            </a:r>
            <a:endParaRPr lang="en-US" altLang="zh-CN" sz="150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endParaRPr>
          </a:p>
          <a:p>
            <a:pPr marL="257175" indent="-257175">
              <a:lnSpc>
                <a:spcPct val="200000"/>
              </a:lnSpc>
              <a:buFont typeface="Wingdings" panose="05000000000000000000" charset="0"/>
              <a:buChar char="Ø"/>
            </a:pPr>
            <a:r>
              <a:rPr lang="en-US" altLang="zh-CN" sz="150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rPr>
              <a:t>3.</a:t>
            </a:r>
            <a:r>
              <a:rPr lang="zh-CN" altLang="en-US" sz="150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rPr>
              <a:t>我今天又学到了什么</a:t>
            </a:r>
            <a:r>
              <a:rPr lang="en-US" altLang="zh-CN" sz="150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rPr>
              <a:t>?</a:t>
            </a:r>
            <a:endParaRPr lang="en-US" altLang="zh-CN" sz="150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endParaRPr>
          </a:p>
          <a:p>
            <a:pPr marL="257175" indent="-257175">
              <a:lnSpc>
                <a:spcPct val="200000"/>
              </a:lnSpc>
              <a:buFont typeface="Wingdings" panose="05000000000000000000" charset="0"/>
              <a:buChar char="Ø"/>
            </a:pPr>
            <a:r>
              <a:rPr lang="en-US" altLang="zh-CN" sz="150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rPr>
              <a:t>4.</a:t>
            </a:r>
            <a:r>
              <a:rPr lang="zh-CN" altLang="en-US" sz="150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rPr>
              <a:t>我今天在哪些方面收获一点点</a:t>
            </a:r>
            <a:r>
              <a:rPr lang="en-US" altLang="zh-CN" sz="150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rPr>
              <a:t>?</a:t>
            </a:r>
            <a:endParaRPr lang="en-US" altLang="zh-CN" sz="150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endParaRPr>
          </a:p>
          <a:p>
            <a:pPr marL="257175" indent="-257175">
              <a:lnSpc>
                <a:spcPct val="200000"/>
              </a:lnSpc>
              <a:buFont typeface="Wingdings" panose="05000000000000000000" charset="0"/>
              <a:buChar char="Ø"/>
            </a:pPr>
            <a:r>
              <a:rPr lang="en-US" altLang="zh-CN" sz="150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rPr>
              <a:t>5.</a:t>
            </a:r>
            <a:r>
              <a:rPr lang="zh-CN" altLang="en-US" sz="150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rPr>
              <a:t>我如何才能做得更好</a:t>
            </a:r>
            <a:r>
              <a:rPr lang="en-US" altLang="zh-CN" sz="150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rPr>
              <a:t>?</a:t>
            </a:r>
            <a:endParaRPr lang="en-US" altLang="zh-CN" sz="150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endParaRPr>
          </a:p>
          <a:p>
            <a:pPr marL="257175" indent="-257175">
              <a:lnSpc>
                <a:spcPct val="200000"/>
              </a:lnSpc>
              <a:buFont typeface="Wingdings" panose="05000000000000000000" charset="0"/>
              <a:buChar char="Ø"/>
            </a:pPr>
            <a:r>
              <a:rPr lang="en-US" altLang="zh-CN" sz="150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rPr>
              <a:t>6.</a:t>
            </a:r>
            <a:r>
              <a:rPr lang="zh-CN" altLang="en-US" sz="150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rPr>
              <a:t>我明天的目标是什么</a:t>
            </a:r>
            <a:r>
              <a:rPr lang="en-US" altLang="zh-CN" sz="150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rPr>
              <a:t>?</a:t>
            </a:r>
            <a:endParaRPr lang="en-US" altLang="zh-CN" sz="150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endParaRPr>
          </a:p>
        </p:txBody>
      </p:sp>
      <p:pic>
        <p:nvPicPr>
          <p:cNvPr id="6" name="图片 5" descr="99e21557c1a37da438bc5a01c3d8831f"/>
          <p:cNvPicPr>
            <a:picLocks noChangeAspect="1"/>
          </p:cNvPicPr>
          <p:nvPr/>
        </p:nvPicPr>
        <p:blipFill>
          <a:blip r:embed="rId1" cstate="email"/>
          <a:stretch>
            <a:fillRect/>
          </a:stretch>
        </p:blipFill>
        <p:spPr>
          <a:xfrm>
            <a:off x="5379720" y="1503045"/>
            <a:ext cx="2481739" cy="2698909"/>
          </a:xfrm>
          <a:prstGeom prst="rect">
            <a:avLst/>
          </a:prstGeom>
        </p:spPr>
      </p:pic>
    </p:spTree>
    <p:custDataLst>
      <p:tags r:id="rId2"/>
    </p:custData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linds(horizontal)">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84397" y="545783"/>
            <a:ext cx="4976336" cy="437674"/>
          </a:xfrm>
          <a:prstGeom prst="rect">
            <a:avLst/>
          </a:prstGeom>
          <a:noFill/>
        </p:spPr>
        <p:txBody>
          <a:bodyPr wrap="square" lIns="68580" tIns="34290" rIns="68580" bIns="34290" rtlCol="0">
            <a:spAutoFit/>
          </a:bodyPr>
          <a:lstStyle/>
          <a:p>
            <a:r>
              <a:rPr lang="zh-CN" altLang="en-US" sz="240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rPr>
              <a:t>撒下努力的种子</a:t>
            </a:r>
            <a:r>
              <a:rPr lang="en-US" altLang="zh-CN" sz="240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rPr>
              <a:t>!</a:t>
            </a:r>
            <a:r>
              <a:rPr lang="zh-CN" altLang="en-US" sz="240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rPr>
              <a:t>用努力点亮未来</a:t>
            </a:r>
            <a:r>
              <a:rPr lang="en-US" altLang="zh-CN" sz="240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rPr>
              <a:t>!</a:t>
            </a:r>
            <a:endParaRPr lang="en-US" altLang="zh-CN" sz="2400">
              <a:solidFill>
                <a:schemeClr val="tx1">
                  <a:lumMod val="75000"/>
                  <a:lumOff val="25000"/>
                </a:schemeClr>
              </a:solidFill>
              <a:latin typeface="微软雅黑" panose="020B0503020204020204" charset="-122"/>
              <a:ea typeface="微软雅黑" panose="020B0503020204020204" charset="-122"/>
              <a:cs typeface="方正粗黑宋简体" panose="02000000000000000000" pitchFamily="2" charset="-122"/>
              <a:sym typeface="微软雅黑" panose="020B0503020204020204" charset="-122"/>
            </a:endParaRPr>
          </a:p>
        </p:txBody>
      </p:sp>
      <p:sp>
        <p:nvSpPr>
          <p:cNvPr id="3" name="椭圆 2"/>
          <p:cNvSpPr/>
          <p:nvPr/>
        </p:nvSpPr>
        <p:spPr>
          <a:xfrm>
            <a:off x="719138" y="681990"/>
            <a:ext cx="165259" cy="165259"/>
          </a:xfrm>
          <a:prstGeom prst="ellipse">
            <a:avLst/>
          </a:prstGeom>
          <a:solidFill>
            <a:srgbClr val="60BF8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pic>
        <p:nvPicPr>
          <p:cNvPr id="7" name="图片 6" descr="9fdc82f0ac12150467703a11d92fbe4c"/>
          <p:cNvPicPr>
            <a:picLocks noChangeAspect="1"/>
          </p:cNvPicPr>
          <p:nvPr/>
        </p:nvPicPr>
        <p:blipFill>
          <a:blip r:embed="rId1" cstate="email"/>
          <a:stretch>
            <a:fillRect/>
          </a:stretch>
        </p:blipFill>
        <p:spPr>
          <a:xfrm>
            <a:off x="5022533" y="1146810"/>
            <a:ext cx="3237071" cy="2990374"/>
          </a:xfrm>
          <a:prstGeom prst="rect">
            <a:avLst/>
          </a:prstGeom>
        </p:spPr>
      </p:pic>
      <p:pic>
        <p:nvPicPr>
          <p:cNvPr id="5" name="图片 4"/>
          <p:cNvPicPr>
            <a:picLocks noChangeAspect="1"/>
          </p:cNvPicPr>
          <p:nvPr/>
        </p:nvPicPr>
        <p:blipFill>
          <a:blip r:embed="rId2" cstate="email"/>
          <a:stretch>
            <a:fillRect/>
          </a:stretch>
        </p:blipFill>
        <p:spPr>
          <a:xfrm>
            <a:off x="1591628" y="1356360"/>
            <a:ext cx="2838926" cy="3114199"/>
          </a:xfrm>
          <a:prstGeom prst="rect">
            <a:avLst/>
          </a:prstGeom>
        </p:spPr>
      </p:pic>
      <p:pic>
        <p:nvPicPr>
          <p:cNvPr id="8" name="New picture" hidden="1"/>
          <p:cNvPicPr/>
          <p:nvPr/>
        </p:nvPicPr>
        <p:blipFill>
          <a:blip r:embed="rId3"/>
          <a:stretch>
            <a:fillRect/>
          </a:stretch>
        </p:blipFill>
        <p:spPr>
          <a:xfrm>
            <a:off x="8001000" y="9201150"/>
            <a:ext cx="304800" cy="285750"/>
          </a:xfrm>
          <a:prstGeom prst="cube">
            <a:avLst/>
          </a:prstGeom>
        </p:spPr>
      </p:pic>
    </p:spTree>
    <p:custDataLst>
      <p:tags r:id="rId4"/>
    </p:custData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3" presetClass="entr" presetSubtype="1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blinds(horizontal)">
                                      <p:cBhvr>
                                        <p:cTn id="14"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1082992" y="1729740"/>
            <a:ext cx="4952048" cy="1361123"/>
          </a:xfrm>
          <a:prstGeom prst="rect">
            <a:avLst/>
          </a:prstGeom>
          <a:noFill/>
        </p:spPr>
        <p:txBody>
          <a:bodyPr wrap="square" lIns="68580" tIns="34290" rIns="68580" bIns="34290" rtlCol="0">
            <a:spAutoFit/>
          </a:bodyPr>
          <a:lstStyle/>
          <a:p>
            <a:r>
              <a:rPr lang="zh-CN" altLang="en-US" sz="2100" dirty="0">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“我们从疫情中闯过，除了感动和眼泪，</a:t>
            </a:r>
            <a:endParaRPr lang="zh-CN" altLang="en-US" sz="2100" dirty="0">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endParaRPr>
          </a:p>
          <a:p>
            <a:endParaRPr lang="zh-CN" altLang="en-US" sz="2100" dirty="0">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endParaRPr>
          </a:p>
          <a:p>
            <a:endParaRPr lang="zh-CN" altLang="en-US" sz="2100" dirty="0">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endParaRPr>
          </a:p>
          <a:p>
            <a:r>
              <a:rPr lang="zh-CN" altLang="en-US" sz="2100" dirty="0">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    对人生是否有了新的思考</a:t>
            </a:r>
            <a:r>
              <a:rPr lang="en-US" altLang="zh-CN" sz="2100" dirty="0">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a:t>
            </a:r>
            <a:endParaRPr lang="en-US" altLang="zh-CN" sz="2100" dirty="0">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endParaRPr>
          </a:p>
        </p:txBody>
      </p:sp>
      <p:pic>
        <p:nvPicPr>
          <p:cNvPr id="17" name="图片 16" descr="fb789749a78df0274a6ae73a57f18c5f"/>
          <p:cNvPicPr>
            <a:picLocks noChangeAspect="1"/>
          </p:cNvPicPr>
          <p:nvPr/>
        </p:nvPicPr>
        <p:blipFill>
          <a:blip r:embed="rId1" cstate="email"/>
          <a:stretch>
            <a:fillRect/>
          </a:stretch>
        </p:blipFill>
        <p:spPr>
          <a:xfrm>
            <a:off x="6035041" y="942023"/>
            <a:ext cx="2537936" cy="3808571"/>
          </a:xfrm>
          <a:prstGeom prst="rect">
            <a:avLst/>
          </a:prstGeom>
        </p:spPr>
      </p:pic>
    </p:spTree>
    <p:custDataLst>
      <p:tags r:id="rId2"/>
    </p:custData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1000"/>
                                        <p:tgtEl>
                                          <p:spTgt spid="17"/>
                                        </p:tgtEl>
                                      </p:cBhvr>
                                    </p:animEffect>
                                    <p:anim calcmode="lin" valueType="num">
                                      <p:cBhvr>
                                        <p:cTn id="13" dur="1000" fill="hold"/>
                                        <p:tgtEl>
                                          <p:spTgt spid="17"/>
                                        </p:tgtEl>
                                        <p:attrNameLst>
                                          <p:attrName>ppt_x</p:attrName>
                                        </p:attrNameLst>
                                      </p:cBhvr>
                                      <p:tavLst>
                                        <p:tav tm="0">
                                          <p:val>
                                            <p:strVal val="#ppt_x"/>
                                          </p:val>
                                        </p:tav>
                                        <p:tav tm="100000">
                                          <p:val>
                                            <p:strVal val="#ppt_x"/>
                                          </p:val>
                                        </p:tav>
                                      </p:tavLst>
                                    </p:anim>
                                    <p:anim calcmode="lin" valueType="num">
                                      <p:cBhvr>
                                        <p:cTn id="14"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84396" y="545783"/>
            <a:ext cx="3538538" cy="437674"/>
          </a:xfrm>
          <a:prstGeom prst="rect">
            <a:avLst/>
          </a:prstGeom>
          <a:noFill/>
        </p:spPr>
        <p:txBody>
          <a:bodyPr wrap="square" lIns="68580" tIns="34290" rIns="68580" bIns="34290" rtlCol="0">
            <a:spAutoFit/>
          </a:bodyPr>
          <a:lstStyle/>
          <a:p>
            <a:r>
              <a:rPr lang="zh-CN" altLang="en-US" sz="2400" b="1" dirty="0">
                <a:solidFill>
                  <a:schemeClr val="tx1">
                    <a:lumMod val="65000"/>
                    <a:lumOff val="3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珍爱生命，科学防控</a:t>
            </a:r>
            <a:endParaRPr lang="zh-CN" altLang="en-US" sz="2400" b="1" dirty="0">
              <a:solidFill>
                <a:schemeClr val="tx1">
                  <a:lumMod val="65000"/>
                  <a:lumOff val="3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endParaRPr>
          </a:p>
        </p:txBody>
      </p:sp>
      <p:sp>
        <p:nvSpPr>
          <p:cNvPr id="3" name="椭圆 2"/>
          <p:cNvSpPr/>
          <p:nvPr/>
        </p:nvSpPr>
        <p:spPr>
          <a:xfrm>
            <a:off x="719138" y="681990"/>
            <a:ext cx="165259" cy="165259"/>
          </a:xfrm>
          <a:prstGeom prst="ellipse">
            <a:avLst/>
          </a:prstGeom>
          <a:solidFill>
            <a:srgbClr val="01875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6" name="文本框 5"/>
          <p:cNvSpPr txBox="1"/>
          <p:nvPr/>
        </p:nvSpPr>
        <p:spPr>
          <a:xfrm>
            <a:off x="4315302" y="1508284"/>
            <a:ext cx="4092416" cy="2654573"/>
          </a:xfrm>
          <a:prstGeom prst="rect">
            <a:avLst/>
          </a:prstGeom>
          <a:noFill/>
        </p:spPr>
        <p:txBody>
          <a:bodyPr wrap="square" lIns="68580" tIns="34290" rIns="68580" bIns="34290" rtlCol="0">
            <a:spAutoFit/>
          </a:bodyPr>
          <a:lstStyle/>
          <a:p>
            <a:pPr>
              <a:lnSpc>
                <a:spcPct val="150000"/>
              </a:lnSpc>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人的一生最珍贵的当属生命，所以人人都要珍爱</a:t>
            </a:r>
            <a:endPar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endParaRPr>
          </a:p>
          <a:p>
            <a:pPr>
              <a:lnSpc>
                <a:spcPct val="150000"/>
              </a:lnSpc>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生命、呵护生命。</a:t>
            </a:r>
            <a:endPar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endParaRPr>
          </a:p>
          <a:p>
            <a:pPr>
              <a:lnSpc>
                <a:spcPct val="150000"/>
              </a:lnSpc>
            </a:pPr>
            <a:endPar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endParaRPr>
          </a:p>
          <a:p>
            <a:pPr>
              <a:lnSpc>
                <a:spcPct val="150000"/>
              </a:lnSpc>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钟南山院士，强调了锻炼身体的重要性，鼓励同</a:t>
            </a:r>
            <a:endPar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endParaRPr>
          </a:p>
          <a:p>
            <a:pPr>
              <a:lnSpc>
                <a:spcPct val="150000"/>
              </a:lnSpc>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学们在紧张忙碌的学习间隙积极锻炼身体，提升</a:t>
            </a:r>
            <a:endPar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endParaRPr>
          </a:p>
          <a:p>
            <a:pPr>
              <a:lnSpc>
                <a:spcPct val="150000"/>
              </a:lnSpc>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免疫力。教育学生防疫最好办法就是好心态、勤</a:t>
            </a:r>
            <a:endPar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endParaRPr>
          </a:p>
          <a:p>
            <a:pPr>
              <a:lnSpc>
                <a:spcPct val="150000"/>
              </a:lnSpc>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洗手、多通风、不聚群、戴口罩，要求学生要掌</a:t>
            </a:r>
            <a:endPar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endParaRPr>
          </a:p>
          <a:p>
            <a:pPr>
              <a:lnSpc>
                <a:spcPct val="150000"/>
              </a:lnSpc>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握公共卫生基本常识，并坚持按要求做到位。</a:t>
            </a:r>
            <a:endPar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endParaRPr>
          </a:p>
        </p:txBody>
      </p:sp>
      <p:pic>
        <p:nvPicPr>
          <p:cNvPr id="8" name="图片 7" descr="970b4a230d123b591cbae5e0628d2b5c"/>
          <p:cNvPicPr>
            <a:picLocks noChangeAspect="1"/>
          </p:cNvPicPr>
          <p:nvPr/>
        </p:nvPicPr>
        <p:blipFill>
          <a:blip r:embed="rId1" cstate="email"/>
          <a:stretch>
            <a:fillRect/>
          </a:stretch>
        </p:blipFill>
        <p:spPr>
          <a:xfrm>
            <a:off x="946786" y="1195388"/>
            <a:ext cx="2976086" cy="2976086"/>
          </a:xfrm>
          <a:prstGeom prst="rect">
            <a:avLst/>
          </a:prstGeom>
        </p:spPr>
      </p:pic>
    </p:spTree>
    <p:custDataLst>
      <p:tags r:id="rId2"/>
    </p:custData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84396" y="545783"/>
            <a:ext cx="3538538" cy="437674"/>
          </a:xfrm>
          <a:prstGeom prst="rect">
            <a:avLst/>
          </a:prstGeom>
          <a:noFill/>
        </p:spPr>
        <p:txBody>
          <a:bodyPr wrap="square" lIns="68580" tIns="34290" rIns="68580" bIns="34290" rtlCol="0">
            <a:spAutoFit/>
          </a:bodyPr>
          <a:lstStyle/>
          <a:p>
            <a:r>
              <a:rPr lang="zh-CN" altLang="en-US" sz="2400" b="1">
                <a:solidFill>
                  <a:schemeClr val="tx1">
                    <a:lumMod val="65000"/>
                    <a:lumOff val="3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珍爱生命，科学防控</a:t>
            </a:r>
            <a:endParaRPr lang="zh-CN" altLang="en-US" sz="2400" b="1">
              <a:solidFill>
                <a:schemeClr val="tx1">
                  <a:lumMod val="65000"/>
                  <a:lumOff val="3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endParaRPr>
          </a:p>
        </p:txBody>
      </p:sp>
      <p:sp>
        <p:nvSpPr>
          <p:cNvPr id="3" name="椭圆 2"/>
          <p:cNvSpPr/>
          <p:nvPr/>
        </p:nvSpPr>
        <p:spPr>
          <a:xfrm>
            <a:off x="719138" y="681990"/>
            <a:ext cx="165259" cy="165259"/>
          </a:xfrm>
          <a:prstGeom prst="ellipse">
            <a:avLst/>
          </a:prstGeom>
          <a:solidFill>
            <a:srgbClr val="01875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6" name="文本框 5"/>
          <p:cNvSpPr txBox="1"/>
          <p:nvPr/>
        </p:nvSpPr>
        <p:spPr>
          <a:xfrm>
            <a:off x="884396" y="1603058"/>
            <a:ext cx="4231958" cy="2654573"/>
          </a:xfrm>
          <a:prstGeom prst="rect">
            <a:avLst/>
          </a:prstGeom>
          <a:noFill/>
        </p:spPr>
        <p:txBody>
          <a:bodyPr wrap="square" lIns="68580" tIns="34290" rIns="68580" bIns="34290" rtlCol="0">
            <a:spAutoFit/>
          </a:bodyPr>
          <a:lstStyle/>
          <a:p>
            <a:pPr>
              <a:lnSpc>
                <a:spcPct val="150000"/>
              </a:lnSpc>
            </a:pPr>
            <a:r>
              <a:rPr lang="zh-CN" altLang="en-US" dirty="0">
                <a:solidFill>
                  <a:schemeClr val="tx1">
                    <a:lumMod val="65000"/>
                    <a:lumOff val="3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清华大学教授张礼以</a:t>
            </a:r>
            <a:r>
              <a:rPr lang="en-US" altLang="zh-CN" dirty="0">
                <a:solidFill>
                  <a:schemeClr val="tx1">
                    <a:lumMod val="65000"/>
                    <a:lumOff val="3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90</a:t>
            </a:r>
            <a:r>
              <a:rPr lang="zh-CN" altLang="en-US" dirty="0">
                <a:solidFill>
                  <a:schemeClr val="tx1">
                    <a:lumMod val="65000"/>
                    <a:lumOff val="3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岁高龄仍能在教学岗位上坚守如初</a:t>
            </a:r>
            <a:r>
              <a:rPr lang="en-US" altLang="zh-CN" dirty="0">
                <a:solidFill>
                  <a:schemeClr val="tx1">
                    <a:lumMod val="65000"/>
                    <a:lumOff val="3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a:t>
            </a:r>
            <a:endParaRPr lang="en-US" altLang="zh-CN" dirty="0">
              <a:solidFill>
                <a:schemeClr val="tx1">
                  <a:lumMod val="65000"/>
                  <a:lumOff val="3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endParaRPr>
          </a:p>
          <a:p>
            <a:pPr>
              <a:lnSpc>
                <a:spcPct val="150000"/>
              </a:lnSpc>
            </a:pPr>
            <a:r>
              <a:rPr lang="zh-CN" altLang="en-US" dirty="0">
                <a:solidFill>
                  <a:schemeClr val="tx1">
                    <a:lumMod val="65000"/>
                    <a:lumOff val="3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创造自己的人生价值</a:t>
            </a:r>
            <a:r>
              <a:rPr lang="en-US" altLang="zh-CN" dirty="0">
                <a:solidFill>
                  <a:schemeClr val="tx1">
                    <a:lumMod val="65000"/>
                    <a:lumOff val="3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a:t>
            </a:r>
            <a:r>
              <a:rPr lang="zh-CN" altLang="en-US" dirty="0">
                <a:solidFill>
                  <a:schemeClr val="tx1">
                    <a:lumMod val="65000"/>
                    <a:lumOff val="3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得益于坚持科学锻炼，拥有一个好的身体才能更好地完成学习</a:t>
            </a:r>
            <a:r>
              <a:rPr lang="en-US" altLang="zh-CN" dirty="0">
                <a:solidFill>
                  <a:schemeClr val="tx1">
                    <a:lumMod val="65000"/>
                    <a:lumOff val="3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a:t>
            </a:r>
            <a:endParaRPr lang="en-US" altLang="zh-CN" dirty="0">
              <a:solidFill>
                <a:schemeClr val="tx1">
                  <a:lumMod val="65000"/>
                  <a:lumOff val="3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endParaRPr>
          </a:p>
          <a:p>
            <a:pPr>
              <a:lnSpc>
                <a:spcPct val="150000"/>
              </a:lnSpc>
            </a:pPr>
            <a:endParaRPr lang="zh-CN" altLang="en-US" dirty="0">
              <a:solidFill>
                <a:schemeClr val="tx1">
                  <a:lumMod val="65000"/>
                  <a:lumOff val="3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endParaRPr>
          </a:p>
          <a:p>
            <a:pPr>
              <a:lnSpc>
                <a:spcPct val="150000"/>
              </a:lnSpc>
            </a:pPr>
            <a:r>
              <a:rPr lang="zh-CN" altLang="en-US" dirty="0">
                <a:solidFill>
                  <a:schemeClr val="tx1">
                    <a:lumMod val="65000"/>
                    <a:lumOff val="3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要做到</a:t>
            </a:r>
            <a:r>
              <a:rPr lang="en-US" altLang="zh-CN" dirty="0">
                <a:solidFill>
                  <a:srgbClr val="018754"/>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a:t>
            </a:r>
            <a:r>
              <a:rPr lang="zh-CN" altLang="en-US" dirty="0">
                <a:solidFill>
                  <a:srgbClr val="018754"/>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讲卫生，勤洗手，远离人群密集的场所。</a:t>
            </a:r>
            <a:endParaRPr lang="zh-CN" altLang="en-US" dirty="0">
              <a:solidFill>
                <a:schemeClr val="tx1">
                  <a:lumMod val="65000"/>
                  <a:lumOff val="3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endParaRPr>
          </a:p>
          <a:p>
            <a:pPr>
              <a:lnSpc>
                <a:spcPct val="150000"/>
              </a:lnSpc>
            </a:pPr>
            <a:r>
              <a:rPr lang="zh-CN" altLang="en-US" dirty="0">
                <a:solidFill>
                  <a:schemeClr val="tx1">
                    <a:lumMod val="65000"/>
                    <a:lumOff val="3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按时吃饭，少吃零食，早起早睡不熬夜，少玩手机多运动”。</a:t>
            </a:r>
            <a:endParaRPr lang="zh-CN" altLang="en-US" dirty="0">
              <a:solidFill>
                <a:schemeClr val="tx1">
                  <a:lumMod val="65000"/>
                  <a:lumOff val="3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endParaRPr>
          </a:p>
        </p:txBody>
      </p:sp>
      <p:pic>
        <p:nvPicPr>
          <p:cNvPr id="4" name="图片 3" descr="8c1af623e3c16c772a7c181910092d50"/>
          <p:cNvPicPr>
            <a:picLocks noChangeAspect="1"/>
          </p:cNvPicPr>
          <p:nvPr/>
        </p:nvPicPr>
        <p:blipFill>
          <a:blip r:embed="rId1" cstate="email"/>
          <a:stretch>
            <a:fillRect/>
          </a:stretch>
        </p:blipFill>
        <p:spPr>
          <a:xfrm>
            <a:off x="4325302" y="1422559"/>
            <a:ext cx="4382453" cy="2921794"/>
          </a:xfrm>
          <a:prstGeom prst="rect">
            <a:avLst/>
          </a:prstGeom>
        </p:spPr>
      </p:pic>
    </p:spTree>
    <p:custDataLst>
      <p:tags r:id="rId2"/>
    </p:custData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对角圆角矩形 4"/>
          <p:cNvSpPr/>
          <p:nvPr/>
        </p:nvSpPr>
        <p:spPr>
          <a:xfrm>
            <a:off x="488633" y="393383"/>
            <a:ext cx="8167211" cy="4357211"/>
          </a:xfrm>
          <a:prstGeom prst="round2DiagRect">
            <a:avLst/>
          </a:prstGeom>
          <a:noFill/>
          <a:ln w="28575">
            <a:solidFill>
              <a:srgbClr val="60BF86"/>
            </a:solidFill>
            <a:prstDash val="dashDot"/>
          </a:ln>
          <a:extLst>
            <a:ext uri="{909E8E84-426E-40DD-AFC4-6F175D3DCCD1}">
              <a14:hiddenFill xmlns:a14="http://schemas.microsoft.com/office/drawing/2010/main">
                <a:solidFill>
                  <a:schemeClr val="bg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altLang="zh-CN">
                <a:latin typeface="微软雅黑" panose="020B0503020204020204" charset="-122"/>
                <a:ea typeface="微软雅黑" panose="020B0503020204020204" charset="-122"/>
                <a:sym typeface="微软雅黑" panose="020B0503020204020204" charset="-122"/>
              </a:rPr>
              <a:t>[</a:t>
            </a:r>
            <a:endParaRPr lang="en-US" altLang="zh-CN">
              <a:latin typeface="微软雅黑" panose="020B0503020204020204" charset="-122"/>
              <a:ea typeface="微软雅黑" panose="020B0503020204020204" charset="-122"/>
              <a:sym typeface="微软雅黑" panose="020B0503020204020204" charset="-122"/>
            </a:endParaRPr>
          </a:p>
        </p:txBody>
      </p:sp>
      <p:sp>
        <p:nvSpPr>
          <p:cNvPr id="2" name="文本框 1"/>
          <p:cNvSpPr txBox="1"/>
          <p:nvPr/>
        </p:nvSpPr>
        <p:spPr>
          <a:xfrm>
            <a:off x="884396" y="545783"/>
            <a:ext cx="3538538" cy="437674"/>
          </a:xfrm>
          <a:prstGeom prst="rect">
            <a:avLst/>
          </a:prstGeom>
          <a:noFill/>
        </p:spPr>
        <p:txBody>
          <a:bodyPr wrap="square" lIns="68580" tIns="34290" rIns="68580" bIns="34290" rtlCol="0">
            <a:spAutoFit/>
          </a:bodyPr>
          <a:lstStyle/>
          <a:p>
            <a:r>
              <a:rPr lang="zh-CN" altLang="en-US" sz="2400" b="1" dirty="0">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rPr>
              <a:t>善待自然，心存敬畏</a:t>
            </a:r>
            <a:endParaRPr lang="zh-CN" altLang="en-US" sz="2400" b="1" dirty="0">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endParaRPr>
          </a:p>
        </p:txBody>
      </p:sp>
      <p:sp>
        <p:nvSpPr>
          <p:cNvPr id="3" name="椭圆 2"/>
          <p:cNvSpPr/>
          <p:nvPr/>
        </p:nvSpPr>
        <p:spPr>
          <a:xfrm>
            <a:off x="719138" y="681990"/>
            <a:ext cx="165259" cy="165259"/>
          </a:xfrm>
          <a:prstGeom prst="ellipse">
            <a:avLst/>
          </a:prstGeom>
          <a:solidFill>
            <a:srgbClr val="01875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4" name="文本框 3"/>
          <p:cNvSpPr txBox="1"/>
          <p:nvPr/>
        </p:nvSpPr>
        <p:spPr>
          <a:xfrm>
            <a:off x="711041" y="2019300"/>
            <a:ext cx="7844790" cy="2654573"/>
          </a:xfrm>
          <a:prstGeom prst="rect">
            <a:avLst/>
          </a:prstGeom>
          <a:noFill/>
        </p:spPr>
        <p:txBody>
          <a:bodyPr wrap="square" lIns="68580" tIns="34290" rIns="68580" bIns="34290" rtlCol="0">
            <a:spAutoFit/>
          </a:bodyPr>
          <a:lstStyle/>
          <a:p>
            <a:pPr>
              <a:lnSpc>
                <a:spcPct val="150000"/>
              </a:lnSpc>
            </a:pPr>
            <a:r>
              <a:rPr lang="zh-CN" altLang="en-US" dirty="0">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朱熹说</a:t>
            </a:r>
            <a:r>
              <a:rPr lang="en-US" altLang="zh-CN" dirty="0">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a:t>
            </a:r>
            <a:r>
              <a:rPr lang="zh-CN" altLang="en-US" dirty="0">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君子之心，常怀敬畏。人一旦缺乏敬畏，就会变得肆无忌惮，为所欲为，势必自吞酿下的苦果，付出惨痛的代价。</a:t>
            </a:r>
            <a:endParaRPr lang="zh-CN" altLang="en-US" dirty="0">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endParaRPr>
          </a:p>
          <a:p>
            <a:pPr>
              <a:lnSpc>
                <a:spcPct val="150000"/>
              </a:lnSpc>
            </a:pPr>
            <a:endParaRPr lang="zh-CN" altLang="en-US" dirty="0">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endParaRPr>
          </a:p>
          <a:p>
            <a:pPr>
              <a:lnSpc>
                <a:spcPct val="150000"/>
              </a:lnSpc>
            </a:pPr>
            <a:r>
              <a:rPr lang="zh-CN" altLang="en-US" dirty="0">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全国人民疫情中彰显出的敬畏之心，让全世界人民惊叹，但也有缺乏敬畏之心的少数人，受到了法律的制裁和道德的谴责。</a:t>
            </a:r>
            <a:endParaRPr lang="en-US" altLang="zh-CN" dirty="0">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endParaRPr>
          </a:p>
          <a:p>
            <a:pPr>
              <a:lnSpc>
                <a:spcPct val="150000"/>
              </a:lnSpc>
            </a:pPr>
            <a:endParaRPr lang="zh-CN" altLang="en-US" dirty="0">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endParaRPr>
          </a:p>
          <a:p>
            <a:pPr>
              <a:lnSpc>
                <a:spcPct val="150000"/>
              </a:lnSpc>
            </a:pPr>
            <a:r>
              <a:rPr lang="zh-CN" altLang="en-US" dirty="0">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疫情又一次告诉大家要敬畏自然，拒绝野味</a:t>
            </a:r>
            <a:r>
              <a:rPr lang="en-US" altLang="zh-CN" dirty="0">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a:t>
            </a:r>
            <a:r>
              <a:rPr lang="zh-CN" altLang="en-US" dirty="0">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敬畏生命，携手抗疫</a:t>
            </a:r>
            <a:r>
              <a:rPr lang="en-US" altLang="zh-CN" dirty="0">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a:t>
            </a:r>
            <a:r>
              <a:rPr lang="zh-CN" altLang="en-US" dirty="0">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敬畏规则，遵纪守法。常怀敬畏之心，常做律己之事</a:t>
            </a:r>
            <a:r>
              <a:rPr lang="en-US" altLang="zh-CN" dirty="0">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a:t>
            </a:r>
            <a:r>
              <a:rPr lang="zh-CN" altLang="en-US" dirty="0">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rPr>
              <a:t>只有在规则的保护和约束下，才能自由行走。</a:t>
            </a:r>
            <a:endParaRPr lang="zh-CN" altLang="en-US" dirty="0">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endParaRPr>
          </a:p>
        </p:txBody>
      </p:sp>
      <p:sp>
        <p:nvSpPr>
          <p:cNvPr id="6" name="文本框 5"/>
          <p:cNvSpPr txBox="1"/>
          <p:nvPr/>
        </p:nvSpPr>
        <p:spPr>
          <a:xfrm>
            <a:off x="2566988" y="1409224"/>
            <a:ext cx="4010025" cy="345281"/>
          </a:xfrm>
          <a:prstGeom prst="rect">
            <a:avLst/>
          </a:prstGeom>
          <a:solidFill>
            <a:srgbClr val="018754"/>
          </a:solidFill>
        </p:spPr>
        <p:txBody>
          <a:bodyPr wrap="square" lIns="68580" tIns="34290" rIns="68580" bIns="34290" rtlCol="0">
            <a:spAutoFit/>
          </a:bodyPr>
          <a:lstStyle/>
          <a:p>
            <a:pPr algn="ctr"/>
            <a:r>
              <a:rPr lang="zh-CN" altLang="en-US" sz="1800">
                <a:solidFill>
                  <a:schemeClr val="bg1"/>
                </a:solidFill>
                <a:latin typeface="微软雅黑" panose="020B0503020204020204" charset="-122"/>
                <a:ea typeface="微软雅黑" panose="020B0503020204020204" charset="-122"/>
                <a:sym typeface="微软雅黑" panose="020B0503020204020204" charset="-122"/>
              </a:rPr>
              <a:t>拒  绝  野 味</a:t>
            </a:r>
            <a:endParaRPr lang="zh-CN" altLang="en-US" sz="1800">
              <a:solidFill>
                <a:schemeClr val="bg1"/>
              </a:solidFill>
              <a:latin typeface="微软雅黑" panose="020B0503020204020204" charset="-122"/>
              <a:ea typeface="微软雅黑" panose="020B0503020204020204" charset="-122"/>
              <a:sym typeface="微软雅黑" panose="020B0503020204020204" charset="-122"/>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linds(horizont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对角圆角矩形 4"/>
          <p:cNvSpPr/>
          <p:nvPr/>
        </p:nvSpPr>
        <p:spPr>
          <a:xfrm>
            <a:off x="488633" y="393383"/>
            <a:ext cx="8167211" cy="4357211"/>
          </a:xfrm>
          <a:prstGeom prst="round2DiagRect">
            <a:avLst/>
          </a:prstGeom>
          <a:noFill/>
          <a:ln w="28575">
            <a:solidFill>
              <a:srgbClr val="60BF86"/>
            </a:solidFill>
            <a:prstDash val="dashDot"/>
          </a:ln>
          <a:extLst>
            <a:ext uri="{909E8E84-426E-40DD-AFC4-6F175D3DCCD1}">
              <a14:hiddenFill xmlns:a14="http://schemas.microsoft.com/office/drawing/2010/main">
                <a:solidFill>
                  <a:schemeClr val="bg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altLang="zh-CN">
                <a:latin typeface="微软雅黑" panose="020B0503020204020204" charset="-122"/>
                <a:ea typeface="微软雅黑" panose="020B0503020204020204" charset="-122"/>
                <a:sym typeface="微软雅黑" panose="020B0503020204020204" charset="-122"/>
              </a:rPr>
              <a:t>[</a:t>
            </a:r>
            <a:endParaRPr lang="en-US" altLang="zh-CN">
              <a:latin typeface="微软雅黑" panose="020B0503020204020204" charset="-122"/>
              <a:ea typeface="微软雅黑" panose="020B0503020204020204" charset="-122"/>
              <a:sym typeface="微软雅黑" panose="020B0503020204020204" charset="-122"/>
            </a:endParaRPr>
          </a:p>
        </p:txBody>
      </p:sp>
      <p:sp>
        <p:nvSpPr>
          <p:cNvPr id="2" name="文本框 1"/>
          <p:cNvSpPr txBox="1"/>
          <p:nvPr/>
        </p:nvSpPr>
        <p:spPr>
          <a:xfrm>
            <a:off x="884396" y="545783"/>
            <a:ext cx="3538538" cy="437674"/>
          </a:xfrm>
          <a:prstGeom prst="rect">
            <a:avLst/>
          </a:prstGeom>
          <a:noFill/>
        </p:spPr>
        <p:txBody>
          <a:bodyPr wrap="square" lIns="68580" tIns="34290" rIns="68580" bIns="34290" rtlCol="0">
            <a:spAutoFit/>
          </a:bodyPr>
          <a:lstStyle/>
          <a:p>
            <a:r>
              <a:rPr lang="zh-CN" altLang="en-US" sz="2400" b="1">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rPr>
              <a:t>善待自然，心存敬畏</a:t>
            </a:r>
            <a:endParaRPr lang="zh-CN" altLang="en-US" sz="2400" b="1">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endParaRPr>
          </a:p>
        </p:txBody>
      </p:sp>
      <p:sp>
        <p:nvSpPr>
          <p:cNvPr id="3" name="椭圆 2"/>
          <p:cNvSpPr/>
          <p:nvPr/>
        </p:nvSpPr>
        <p:spPr>
          <a:xfrm>
            <a:off x="719138" y="681990"/>
            <a:ext cx="165259" cy="165259"/>
          </a:xfrm>
          <a:prstGeom prst="ellipse">
            <a:avLst/>
          </a:prstGeom>
          <a:solidFill>
            <a:srgbClr val="01875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4" name="文本框 3"/>
          <p:cNvSpPr txBox="1"/>
          <p:nvPr/>
        </p:nvSpPr>
        <p:spPr>
          <a:xfrm>
            <a:off x="4026217" y="2070259"/>
            <a:ext cx="4464368" cy="1361911"/>
          </a:xfrm>
          <a:prstGeom prst="rect">
            <a:avLst/>
          </a:prstGeom>
          <a:noFill/>
        </p:spPr>
        <p:txBody>
          <a:bodyPr wrap="square" lIns="68580" tIns="34290" rIns="68580" bIns="34290" rtlCol="0">
            <a:spAutoFit/>
          </a:bodyPr>
          <a:lstStyle/>
          <a:p>
            <a:pPr>
              <a:lnSpc>
                <a:spcPct val="150000"/>
              </a:lnSpc>
            </a:pPr>
            <a:r>
              <a:rPr lang="zh-CN" altLang="en-US">
                <a:latin typeface="微软雅黑" panose="020B0503020204020204" charset="-122"/>
                <a:ea typeface="微软雅黑" panose="020B0503020204020204" charset="-122"/>
                <a:cs typeface="汉仪晓波折纸体简" panose="00020600040101010101" charset="-122"/>
                <a:sym typeface="微软雅黑" panose="020B0503020204020204" charset="-122"/>
              </a:rPr>
              <a:t>大自然不需要人类</a:t>
            </a:r>
            <a:r>
              <a:rPr lang="en-US" altLang="zh-CN">
                <a:latin typeface="微软雅黑" panose="020B0503020204020204" charset="-122"/>
                <a:ea typeface="微软雅黑" panose="020B0503020204020204" charset="-122"/>
                <a:cs typeface="汉仪晓波折纸体简" panose="00020600040101010101" charset="-122"/>
                <a:sym typeface="微软雅黑" panose="020B0503020204020204" charset="-122"/>
              </a:rPr>
              <a:t>,</a:t>
            </a:r>
            <a:r>
              <a:rPr lang="zh-CN" altLang="en-US">
                <a:latin typeface="微软雅黑" panose="020B0503020204020204" charset="-122"/>
                <a:ea typeface="微软雅黑" panose="020B0503020204020204" charset="-122"/>
                <a:cs typeface="汉仪晓波折纸体简" panose="00020600040101010101" charset="-122"/>
                <a:sym typeface="微软雅黑" panose="020B0503020204020204" charset="-122"/>
              </a:rPr>
              <a:t>人类也需要大自然，</a:t>
            </a:r>
            <a:endParaRPr lang="zh-CN" altLang="en-US">
              <a:latin typeface="微软雅黑" panose="020B0503020204020204" charset="-122"/>
              <a:ea typeface="微软雅黑" panose="020B0503020204020204" charset="-122"/>
              <a:cs typeface="汉仪晓波折纸体简" panose="00020600040101010101" charset="-122"/>
              <a:sym typeface="微软雅黑" panose="020B0503020204020204" charset="-122"/>
            </a:endParaRPr>
          </a:p>
          <a:p>
            <a:pPr>
              <a:lnSpc>
                <a:spcPct val="150000"/>
              </a:lnSpc>
            </a:pPr>
            <a:r>
              <a:rPr lang="zh-CN" altLang="en-US">
                <a:latin typeface="微软雅黑" panose="020B0503020204020204" charset="-122"/>
                <a:ea typeface="微软雅黑" panose="020B0503020204020204" charset="-122"/>
                <a:cs typeface="汉仪晓波折纸体简" panose="00020600040101010101" charset="-122"/>
                <a:sym typeface="微软雅黑" panose="020B0503020204020204" charset="-122"/>
              </a:rPr>
              <a:t>珍爱大自然从点滴做起，</a:t>
            </a:r>
            <a:endParaRPr lang="zh-CN" altLang="en-US">
              <a:latin typeface="微软雅黑" panose="020B0503020204020204" charset="-122"/>
              <a:ea typeface="微软雅黑" panose="020B0503020204020204" charset="-122"/>
              <a:cs typeface="汉仪晓波折纸体简" panose="00020600040101010101" charset="-122"/>
              <a:sym typeface="微软雅黑" panose="020B0503020204020204" charset="-122"/>
            </a:endParaRPr>
          </a:p>
          <a:p>
            <a:pPr>
              <a:lnSpc>
                <a:spcPct val="150000"/>
              </a:lnSpc>
            </a:pPr>
            <a:r>
              <a:rPr lang="zh-CN" altLang="en-US">
                <a:latin typeface="微软雅黑" panose="020B0503020204020204" charset="-122"/>
                <a:ea typeface="微软雅黑" panose="020B0503020204020204" charset="-122"/>
                <a:cs typeface="汉仪晓波折纸体简" panose="00020600040101010101" charset="-122"/>
                <a:sym typeface="微软雅黑" panose="020B0503020204020204" charset="-122"/>
              </a:rPr>
              <a:t>每一张纸每一滴水都要珍惜，做好垃圾分类保护生活环境。</a:t>
            </a:r>
            <a:endParaRPr lang="zh-CN" altLang="en-US">
              <a:solidFill>
                <a:schemeClr val="tx1">
                  <a:lumMod val="75000"/>
                  <a:lumOff val="25000"/>
                </a:schemeClr>
              </a:solidFill>
              <a:latin typeface="微软雅黑" panose="020B0503020204020204" charset="-122"/>
              <a:ea typeface="微软雅黑" panose="020B0503020204020204" charset="-122"/>
              <a:cs typeface="汉仪晓波折纸体简" panose="00020600040101010101" charset="-122"/>
              <a:sym typeface="微软雅黑" panose="020B0503020204020204" charset="-122"/>
            </a:endParaRPr>
          </a:p>
        </p:txBody>
      </p:sp>
      <p:pic>
        <p:nvPicPr>
          <p:cNvPr id="7" name="图片 6" descr="5d51415be4b412bc6c53a7ffbb896daa"/>
          <p:cNvPicPr>
            <a:picLocks noChangeAspect="1"/>
          </p:cNvPicPr>
          <p:nvPr/>
        </p:nvPicPr>
        <p:blipFill>
          <a:blip r:embed="rId1" cstate="email"/>
          <a:stretch>
            <a:fillRect/>
          </a:stretch>
        </p:blipFill>
        <p:spPr>
          <a:xfrm>
            <a:off x="719137" y="1057276"/>
            <a:ext cx="3016568" cy="3136106"/>
          </a:xfrm>
          <a:prstGeom prst="rect">
            <a:avLst/>
          </a:prstGeom>
        </p:spPr>
      </p:pic>
    </p:spTree>
    <p:custDataLst>
      <p:tags r:id="rId2"/>
    </p:custData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linds(horizontal)">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ags/tag1.xml><?xml version="1.0" encoding="utf-8"?>
<p:tagLst xmlns:p="http://schemas.openxmlformats.org/presentationml/2006/main">
  <p:tag name="KSO_WM_BEAUTIFY_FLAG" val="#wm#"/>
  <p:tag name="KSO_WM_TEMPLATE_CATEGORY" val="custom"/>
  <p:tag name="KSO_WM_TEMPLATE_INDEX" val="20205081"/>
</p:tagLst>
</file>

<file path=ppt/tags/tag10.xml><?xml version="1.0" encoding="utf-8"?>
<p:tagLst xmlns:p="http://schemas.openxmlformats.org/presentationml/2006/main">
  <p:tag name="KSO_WM_BEAUTIFY_FLAG" val="#wm#"/>
  <p:tag name="KSO_WM_TEMPLATE_CATEGORY" val="custom"/>
  <p:tag name="KSO_WM_TEMPLATE_INDEX" val="20205081"/>
</p:tagLst>
</file>

<file path=ppt/tags/tag11.xml><?xml version="1.0" encoding="utf-8"?>
<p:tagLst xmlns:p="http://schemas.openxmlformats.org/presentationml/2006/main">
  <p:tag name="KSO_WM_BEAUTIFY_FLAG" val="#wm#"/>
  <p:tag name="KSO_WM_TEMPLATE_CATEGORY" val="custom"/>
  <p:tag name="KSO_WM_TEMPLATE_INDEX" val="20205081"/>
</p:tagLst>
</file>

<file path=ppt/tags/tag12.xml><?xml version="1.0" encoding="utf-8"?>
<p:tagLst xmlns:p="http://schemas.openxmlformats.org/presentationml/2006/main">
  <p:tag name="KSO_WM_BEAUTIFY_FLAG" val="#wm#"/>
  <p:tag name="KSO_WM_TEMPLATE_CATEGORY" val="custom"/>
  <p:tag name="KSO_WM_TEMPLATE_INDEX" val="20205081"/>
</p:tagLst>
</file>

<file path=ppt/tags/tag13.xml><?xml version="1.0" encoding="utf-8"?>
<p:tagLst xmlns:p="http://schemas.openxmlformats.org/presentationml/2006/main">
  <p:tag name="KSO_WM_BEAUTIFY_FLAG" val="#wm#"/>
  <p:tag name="KSO_WM_TEMPLATE_CATEGORY" val="custom"/>
  <p:tag name="KSO_WM_TEMPLATE_INDEX" val="20205081"/>
</p:tagLst>
</file>

<file path=ppt/tags/tag14.xml><?xml version="1.0" encoding="utf-8"?>
<p:tagLst xmlns:p="http://schemas.openxmlformats.org/presentationml/2006/main">
  <p:tag name="KSO_WM_BEAUTIFY_FLAG" val="#wm#"/>
  <p:tag name="KSO_WM_TEMPLATE_CATEGORY" val="custom"/>
  <p:tag name="KSO_WM_TEMPLATE_INDEX" val="20205081"/>
</p:tagLst>
</file>

<file path=ppt/tags/tag15.xml><?xml version="1.0" encoding="utf-8"?>
<p:tagLst xmlns:p="http://schemas.openxmlformats.org/presentationml/2006/main">
  <p:tag name="KSO_WM_BEAUTIFY_FLAG" val="#wm#"/>
  <p:tag name="KSO_WM_SLIDE_ID" val="custom20205081_1"/>
  <p:tag name="KSO_WM_SLIDE_INDEX" val="1"/>
  <p:tag name="KSO_WM_SLIDE_ITEM_CNT" val="0"/>
  <p:tag name="KSO_WM_SLIDE_LAYOUT" val="a_b"/>
  <p:tag name="KSO_WM_SLIDE_LAYOUT_CNT" val="1_1"/>
  <p:tag name="KSO_WM_SLIDE_SUBTYPE" val="defaultBlank"/>
  <p:tag name="KSO_WM_SLIDE_TYPE" val="title"/>
  <p:tag name="KSO_WM_TAG_VERSION" val="1.0"/>
  <p:tag name="KSO_WM_TEMPLATE_CATEGORY" val="custom"/>
  <p:tag name="KSO_WM_TEMPLATE_COLOR_TYPE" val="1"/>
  <p:tag name="KSO_WM_TEMPLATE_INDEX" val="20205081"/>
  <p:tag name="KSO_WM_TEMPLATE_MASTER_TYPE" val="0"/>
  <p:tag name="KSO_WM_TEMPLATE_SUBCATEGORY" val="19"/>
  <p:tag name="KSO_WM_TEMPLATE_THUMBS_INDEX" val="1、4、7、12、13、14、15、16、17、18、20、24、25、28、33、36、40、43、44"/>
  <p:tag name="KSO_WM_UNIT_SHOW_EDIT_AREA_INDICATION" val="1"/>
</p:tagLst>
</file>

<file path=ppt/tags/tag16.xml><?xml version="1.0" encoding="utf-8"?>
<p:tagLst xmlns:p="http://schemas.openxmlformats.org/presentationml/2006/main">
  <p:tag name="KSO_WM_BEAUTIFY_FLAG" val="#wm#"/>
  <p:tag name="KSO_WM_TEMPLATE_CATEGORY" val="custom"/>
  <p:tag name="KSO_WM_TEMPLATE_INDEX" val="20205081"/>
</p:tagLst>
</file>

<file path=ppt/tags/tag17.xml><?xml version="1.0" encoding="utf-8"?>
<p:tagLst xmlns:p="http://schemas.openxmlformats.org/presentationml/2006/main">
  <p:tag name="KSO_WM_BEAUTIFY_FLAG" val="#wm#"/>
  <p:tag name="KSO_WM_TEMPLATE_CATEGORY" val="custom"/>
  <p:tag name="KSO_WM_TEMPLATE_INDEX" val="20205081"/>
</p:tagLst>
</file>

<file path=ppt/tags/tag18.xml><?xml version="1.0" encoding="utf-8"?>
<p:tagLst xmlns:p="http://schemas.openxmlformats.org/presentationml/2006/main">
  <p:tag name="KSO_WM_BEAUTIFY_FLAG" val="#wm#"/>
  <p:tag name="KSO_WM_TEMPLATE_CATEGORY" val="custom"/>
  <p:tag name="KSO_WM_TEMPLATE_INDEX" val="20205081"/>
</p:tagLst>
</file>

<file path=ppt/tags/tag19.xml><?xml version="1.0" encoding="utf-8"?>
<p:tagLst xmlns:p="http://schemas.openxmlformats.org/presentationml/2006/main">
  <p:tag name="KSO_WM_BEAUTIFY_FLAG" val="#wm#"/>
  <p:tag name="KSO_WM_TEMPLATE_CATEGORY" val="custom"/>
  <p:tag name="KSO_WM_TEMPLATE_INDEX" val="20205081"/>
</p:tagLst>
</file>

<file path=ppt/tags/tag2.xml><?xml version="1.0" encoding="utf-8"?>
<p:tagLst xmlns:p="http://schemas.openxmlformats.org/presentationml/2006/main">
  <p:tag name="KSO_WM_BEAUTIFY_FLAG" val="#wm#"/>
  <p:tag name="KSO_WM_SLIDE_ID" val="custom20205081_1"/>
  <p:tag name="KSO_WM_SLIDE_INDEX" val="1"/>
  <p:tag name="KSO_WM_SLIDE_ITEM_CNT" val="0"/>
  <p:tag name="KSO_WM_SLIDE_LAYOUT" val="a_b"/>
  <p:tag name="KSO_WM_SLIDE_LAYOUT_CNT" val="1_1"/>
  <p:tag name="KSO_WM_SLIDE_SUBTYPE" val="defaultBlank"/>
  <p:tag name="KSO_WM_SLIDE_TYPE" val="title"/>
  <p:tag name="KSO_WM_TAG_VERSION" val="1.0"/>
  <p:tag name="KSO_WM_TEMPLATE_CATEGORY" val="custom"/>
  <p:tag name="KSO_WM_TEMPLATE_COLOR_TYPE" val="1"/>
  <p:tag name="KSO_WM_TEMPLATE_INDEX" val="20205081"/>
  <p:tag name="KSO_WM_TEMPLATE_MASTER_TYPE" val="0"/>
  <p:tag name="KSO_WM_TEMPLATE_SUBCATEGORY" val="19"/>
  <p:tag name="KSO_WM_TEMPLATE_THUMBS_INDEX" val="1、4、7、12、13、14、15、16、17、18、20、24、25、28、33、36、40、43、44"/>
  <p:tag name="KSO_WM_UNIT_SHOW_EDIT_AREA_INDICATION" val="1"/>
</p:tagLst>
</file>

<file path=ppt/tags/tag20.xml><?xml version="1.0" encoding="utf-8"?>
<p:tagLst xmlns:p="http://schemas.openxmlformats.org/presentationml/2006/main">
  <p:tag name="KSO_WM_BEAUTIFY_FLAG" val="#wm#"/>
  <p:tag name="KSO_WM_TEMPLATE_CATEGORY" val="custom"/>
  <p:tag name="KSO_WM_TEMPLATE_INDEX" val="20205081"/>
</p:tagLst>
</file>

<file path=ppt/tags/tag21.xml><?xml version="1.0" encoding="utf-8"?>
<p:tagLst xmlns:p="http://schemas.openxmlformats.org/presentationml/2006/main">
  <p:tag name="KSO_WM_BEAUTIFY_FLAG" val="#wm#"/>
  <p:tag name="KSO_WM_TEMPLATE_CATEGORY" val="custom"/>
  <p:tag name="KSO_WM_TEMPLATE_INDEX" val="20205081"/>
</p:tagLst>
</file>

<file path=ppt/tags/tag22.xml><?xml version="1.0" encoding="utf-8"?>
<p:tagLst xmlns:p="http://schemas.openxmlformats.org/presentationml/2006/main">
  <p:tag name="KSO_WM_BEAUTIFY_FLAG" val="#wm#"/>
  <p:tag name="KSO_WM_TEMPLATE_CATEGORY" val="custom"/>
  <p:tag name="KSO_WM_TEMPLATE_INDEX" val="20205081"/>
</p:tagLst>
</file>

<file path=ppt/tags/tag23.xml><?xml version="1.0" encoding="utf-8"?>
<p:tagLst xmlns:p="http://schemas.openxmlformats.org/presentationml/2006/main">
  <p:tag name="KSO_WM_BEAUTIFY_FLAG" val="#wm#"/>
  <p:tag name="KSO_WM_TEMPLATE_CATEGORY" val="custom"/>
  <p:tag name="KSO_WM_TEMPLATE_INDEX" val="20205081"/>
</p:tagLst>
</file>

<file path=ppt/tags/tag24.xml><?xml version="1.0" encoding="utf-8"?>
<p:tagLst xmlns:p="http://schemas.openxmlformats.org/presentationml/2006/main">
  <p:tag name="KSO_WM_BEAUTIFY_FLAG" val="#wm#"/>
  <p:tag name="KSO_WM_TEMPLATE_CATEGORY" val="custom"/>
  <p:tag name="KSO_WM_TEMPLATE_INDEX" val="20205081"/>
</p:tagLst>
</file>

<file path=ppt/tags/tag25.xml><?xml version="1.0" encoding="utf-8"?>
<p:tagLst xmlns:p="http://schemas.openxmlformats.org/presentationml/2006/main">
  <p:tag name="KSO_WM_BEAUTIFY_FLAG" val="#wm#"/>
  <p:tag name="KSO_WM_TEMPLATE_CATEGORY" val="custom"/>
  <p:tag name="KSO_WM_TEMPLATE_INDEX" val="20205081"/>
</p:tagLst>
</file>

<file path=ppt/tags/tag26.xml><?xml version="1.0" encoding="utf-8"?>
<p:tagLst xmlns:p="http://schemas.openxmlformats.org/presentationml/2006/main">
  <p:tag name="KSO_WM_BEAUTIFY_FLAG" val="#wm#"/>
  <p:tag name="KSO_WM_TEMPLATE_CATEGORY" val="custom"/>
  <p:tag name="KSO_WM_TEMPLATE_INDEX" val="20205081"/>
</p:tagLst>
</file>

<file path=ppt/tags/tag27.xml><?xml version="1.0" encoding="utf-8"?>
<p:tagLst xmlns:p="http://schemas.openxmlformats.org/presentationml/2006/main">
  <p:tag name="KSO_WM_BEAUTIFY_FLAG" val="#wm#"/>
  <p:tag name="KSO_WM_TEMPLATE_CATEGORY" val="custom"/>
  <p:tag name="KSO_WM_TEMPLATE_INDEX" val="20205081"/>
</p:tagLst>
</file>

<file path=ppt/tags/tag28.xml><?xml version="1.0" encoding="utf-8"?>
<p:tagLst xmlns:p="http://schemas.openxmlformats.org/presentationml/2006/main">
  <p:tag name="KSO_WM_BEAUTIFY_FLAG" val="#wm#"/>
  <p:tag name="KSO_WM_SLIDE_ID" val="custom20205081_1"/>
  <p:tag name="KSO_WM_SLIDE_INDEX" val="1"/>
  <p:tag name="KSO_WM_SLIDE_ITEM_CNT" val="0"/>
  <p:tag name="KSO_WM_SLIDE_LAYOUT" val="a_b"/>
  <p:tag name="KSO_WM_SLIDE_LAYOUT_CNT" val="1_1"/>
  <p:tag name="KSO_WM_SLIDE_SUBTYPE" val="defaultBlank"/>
  <p:tag name="KSO_WM_SLIDE_TYPE" val="title"/>
  <p:tag name="KSO_WM_TAG_VERSION" val="1.0"/>
  <p:tag name="KSO_WM_TEMPLATE_CATEGORY" val="custom"/>
  <p:tag name="KSO_WM_TEMPLATE_COLOR_TYPE" val="1"/>
  <p:tag name="KSO_WM_TEMPLATE_INDEX" val="20205081"/>
  <p:tag name="KSO_WM_TEMPLATE_MASTER_TYPE" val="0"/>
  <p:tag name="KSO_WM_TEMPLATE_SUBCATEGORY" val="19"/>
  <p:tag name="KSO_WM_TEMPLATE_THUMBS_INDEX" val="1、4、7、12、13、14、15、16、17、18、20、24、25、28、33、36、40、43、44"/>
  <p:tag name="KSO_WM_UNIT_SHOW_EDIT_AREA_INDICATION" val="1"/>
</p:tagLst>
</file>

<file path=ppt/tags/tag29.xml><?xml version="1.0" encoding="utf-8"?>
<p:tagLst xmlns:p="http://schemas.openxmlformats.org/presentationml/2006/main">
  <p:tag name="KSO_WM_BEAUTIFY_FLAG" val="#wm#"/>
  <p:tag name="KSO_WM_TEMPLATE_CATEGORY" val="custom"/>
  <p:tag name="KSO_WM_TEMPLATE_INDEX" val="20205081"/>
</p:tagLst>
</file>

<file path=ppt/tags/tag3.xml><?xml version="1.0" encoding="utf-8"?>
<p:tagLst xmlns:p="http://schemas.openxmlformats.org/presentationml/2006/main">
  <p:tag name="KSO_WM_BEAUTIFY_FLAG" val="#wm#"/>
  <p:tag name="KSO_WM_SLIDE_ID" val="custom20205081_1"/>
  <p:tag name="KSO_WM_SLIDE_INDEX" val="1"/>
  <p:tag name="KSO_WM_SLIDE_ITEM_CNT" val="0"/>
  <p:tag name="KSO_WM_SLIDE_LAYOUT" val="a_b"/>
  <p:tag name="KSO_WM_SLIDE_LAYOUT_CNT" val="1_1"/>
  <p:tag name="KSO_WM_SLIDE_SUBTYPE" val="defaultBlank"/>
  <p:tag name="KSO_WM_SLIDE_TYPE" val="title"/>
  <p:tag name="KSO_WM_TAG_VERSION" val="1.0"/>
  <p:tag name="KSO_WM_TEMPLATE_CATEGORY" val="custom"/>
  <p:tag name="KSO_WM_TEMPLATE_COLOR_TYPE" val="1"/>
  <p:tag name="KSO_WM_TEMPLATE_INDEX" val="20205081"/>
  <p:tag name="KSO_WM_TEMPLATE_MASTER_TYPE" val="0"/>
  <p:tag name="KSO_WM_TEMPLATE_SUBCATEGORY" val="19"/>
  <p:tag name="KSO_WM_TEMPLATE_THUMBS_INDEX" val="1、4、7、12、13、14、15、16、17、18、20、24、25、28、33、36、40、43、44"/>
  <p:tag name="KSO_WM_UNIT_SHOW_EDIT_AREA_INDICATION" val="1"/>
</p:tagLst>
</file>

<file path=ppt/tags/tag30.xml><?xml version="1.0" encoding="utf-8"?>
<p:tagLst xmlns:p="http://schemas.openxmlformats.org/presentationml/2006/main">
  <p:tag name="KSO_WM_BEAUTIFY_FLAG" val="#wm#"/>
  <p:tag name="KSO_WM_TEMPLATE_CATEGORY" val="custom"/>
  <p:tag name="KSO_WM_TEMPLATE_INDEX" val="20205081"/>
</p:tagLst>
</file>

<file path=ppt/tags/tag31.xml><?xml version="1.0" encoding="utf-8"?>
<p:tagLst xmlns:p="http://schemas.openxmlformats.org/presentationml/2006/main">
  <p:tag name="KSO_WM_BEAUTIFY_FLAG" val="#wm#"/>
  <p:tag name="KSO_WM_TEMPLATE_CATEGORY" val="custom"/>
  <p:tag name="KSO_WM_TEMPLATE_INDEX" val="20205081"/>
</p:tagLst>
</file>

<file path=ppt/tags/tag32.xml><?xml version="1.0" encoding="utf-8"?>
<p:tagLst xmlns:p="http://schemas.openxmlformats.org/presentationml/2006/main">
  <p:tag name="KSO_WM_BEAUTIFY_FLAG" val="#wm#"/>
  <p:tag name="KSO_WM_TEMPLATE_CATEGORY" val="custom"/>
  <p:tag name="KSO_WM_TEMPLATE_INDEX" val="20205081"/>
</p:tagLst>
</file>

<file path=ppt/tags/tag33.xml><?xml version="1.0" encoding="utf-8"?>
<p:tagLst xmlns:p="http://schemas.openxmlformats.org/presentationml/2006/main">
  <p:tag name="KSO_WM_BEAUTIFY_FLAG" val="#wm#"/>
  <p:tag name="KSO_WM_TEMPLATE_CATEGORY" val="custom"/>
  <p:tag name="KSO_WM_TEMPLATE_INDEX" val="20205081"/>
</p:tagLst>
</file>

<file path=ppt/tags/tag34.xml><?xml version="1.0" encoding="utf-8"?>
<p:tagLst xmlns:p="http://schemas.openxmlformats.org/presentationml/2006/main">
  <p:tag name="KSO_WM_BEAUTIFY_FLAG" val="#wm#"/>
  <p:tag name="KSO_WM_TEMPLATE_CATEGORY" val="custom"/>
  <p:tag name="KSO_WM_TEMPLATE_INDEX" val="20205081"/>
</p:tagLst>
</file>

<file path=ppt/tags/tag35.xml><?xml version="1.0" encoding="utf-8"?>
<p:tagLst xmlns:p="http://schemas.openxmlformats.org/presentationml/2006/main">
  <p:tag name="KSO_WM_BEAUTIFY_FLAG" val="#wm#"/>
  <p:tag name="KSO_WM_TEMPLATE_CATEGORY" val="custom"/>
  <p:tag name="KSO_WM_TEMPLATE_INDEX" val="20205081"/>
</p:tagLst>
</file>

<file path=ppt/tags/tag36.xml><?xml version="1.0" encoding="utf-8"?>
<p:tagLst xmlns:p="http://schemas.openxmlformats.org/presentationml/2006/main">
  <p:tag name="KSO_WM_BEAUTIFY_FLAG" val="#wm#"/>
  <p:tag name="KSO_WM_TEMPLATE_CATEGORY" val="custom"/>
  <p:tag name="KSO_WM_TEMPLATE_INDEX" val="20205081"/>
</p:tagLst>
</file>

<file path=ppt/tags/tag37.xml><?xml version="1.0" encoding="utf-8"?>
<p:tagLst xmlns:p="http://schemas.openxmlformats.org/presentationml/2006/main">
  <p:tag name="KSO_WM_BEAUTIFY_FLAG" val="#wm#"/>
  <p:tag name="KSO_WM_TEMPLATE_CATEGORY" val="custom"/>
  <p:tag name="KSO_WM_TEMPLATE_INDEX" val="20205081"/>
</p:tagLst>
</file>

<file path=ppt/tags/tag38.xml><?xml version="1.0" encoding="utf-8"?>
<p:tagLst xmlns:p="http://schemas.openxmlformats.org/presentationml/2006/main">
  <p:tag name="KSO_WM_BEAUTIFY_FLAG" val="#wm#"/>
  <p:tag name="KSO_WM_TEMPLATE_CATEGORY" val="custom"/>
  <p:tag name="KSO_WM_TEMPLATE_INDEX" val="20205081"/>
</p:tagLst>
</file>

<file path=ppt/tags/tag39.xml><?xml version="1.0" encoding="utf-8"?>
<p:tagLst xmlns:p="http://schemas.openxmlformats.org/presentationml/2006/main">
  <p:tag name="KSO_WM_BEAUTIFY_FLAG" val="#wm#"/>
  <p:tag name="KSO_WM_TEMPLATE_CATEGORY" val="custom"/>
  <p:tag name="KSO_WM_TEMPLATE_INDEX" val="20205081"/>
</p:tagLst>
</file>

<file path=ppt/tags/tag4.xml><?xml version="1.0" encoding="utf-8"?>
<p:tagLst xmlns:p="http://schemas.openxmlformats.org/presentationml/2006/main">
  <p:tag name="KSO_WM_BEAUTIFY_FLAG" val="#wm#"/>
  <p:tag name="KSO_WM_SLIDE_ID" val="custom20205081_1"/>
  <p:tag name="KSO_WM_SLIDE_INDEX" val="1"/>
  <p:tag name="KSO_WM_SLIDE_ITEM_CNT" val="0"/>
  <p:tag name="KSO_WM_SLIDE_LAYOUT" val="a_b"/>
  <p:tag name="KSO_WM_SLIDE_LAYOUT_CNT" val="1_1"/>
  <p:tag name="KSO_WM_SLIDE_SUBTYPE" val="defaultBlank"/>
  <p:tag name="KSO_WM_SLIDE_TYPE" val="title"/>
  <p:tag name="KSO_WM_TAG_VERSION" val="1.0"/>
  <p:tag name="KSO_WM_TEMPLATE_CATEGORY" val="custom"/>
  <p:tag name="KSO_WM_TEMPLATE_COLOR_TYPE" val="1"/>
  <p:tag name="KSO_WM_TEMPLATE_INDEX" val="20205081"/>
  <p:tag name="KSO_WM_TEMPLATE_MASTER_TYPE" val="0"/>
  <p:tag name="KSO_WM_TEMPLATE_SUBCATEGORY" val="19"/>
  <p:tag name="KSO_WM_TEMPLATE_THUMBS_INDEX" val="1、4、7、12、13、14、15、16、17、18、20、24、25、28、33、36、40、43、44"/>
  <p:tag name="KSO_WM_UNIT_SHOW_EDIT_AREA_INDICATION" val="1"/>
</p:tagLst>
</file>

<file path=ppt/tags/tag40.xml><?xml version="1.0" encoding="utf-8"?>
<p:tagLst xmlns:p="http://schemas.openxmlformats.org/presentationml/2006/main">
  <p:tag name="KSO_WM_BEAUTIFY_FLAG" val="#wm#"/>
  <p:tag name="KSO_WM_TEMPLATE_CATEGORY" val="custom"/>
  <p:tag name="KSO_WM_TEMPLATE_INDEX" val="20205081"/>
</p:tagLst>
</file>

<file path=ppt/tags/tag41.xml><?xml version="1.0" encoding="utf-8"?>
<p:tagLst xmlns:p="http://schemas.openxmlformats.org/presentationml/2006/main">
  <p:tag name="KSO_WM_BEAUTIFY_FLAG" val="#wm#"/>
  <p:tag name="KSO_WM_TEMPLATE_CATEGORY" val="custom"/>
  <p:tag name="KSO_WM_TEMPLATE_INDEX" val="20205081"/>
</p:tagLst>
</file>

<file path=ppt/tags/tag42.xml><?xml version="1.0" encoding="utf-8"?>
<p:tagLst xmlns:p="http://schemas.openxmlformats.org/presentationml/2006/main">
  <p:tag name="KSO_WM_BEAUTIFY_FLAG" val="#wm#"/>
  <p:tag name="KSO_WM_TEMPLATE_CATEGORY" val="custom"/>
  <p:tag name="KSO_WM_TEMPLATE_INDEX" val="20205081"/>
</p:tagLst>
</file>

<file path=ppt/tags/tag43.xml><?xml version="1.0" encoding="utf-8"?>
<p:tagLst xmlns:p="http://schemas.openxmlformats.org/presentationml/2006/main">
  <p:tag name="KSO_WM_BEAUTIFY_FLAG" val="#wm#"/>
  <p:tag name="KSO_WM_TEMPLATE_CATEGORY" val="custom"/>
  <p:tag name="KSO_WM_TEMPLATE_INDEX" val="20205081"/>
</p:tagLst>
</file>

<file path=ppt/tags/tag44.xml><?xml version="1.0" encoding="utf-8"?>
<p:tagLst xmlns:p="http://schemas.openxmlformats.org/presentationml/2006/main">
  <p:tag name="KSO_WM_BEAUTIFY_FLAG" val="#wm#"/>
  <p:tag name="KSO_WM_TEMPLATE_CATEGORY" val="custom"/>
  <p:tag name="KSO_WM_TEMPLATE_INDEX" val="20205081"/>
</p:tagLst>
</file>

<file path=ppt/tags/tag45.xml><?xml version="1.0" encoding="utf-8"?>
<p:tagLst xmlns:p="http://schemas.openxmlformats.org/presentationml/2006/main">
  <p:tag name="KSO_WM_BEAUTIFY_FLAG" val="#wm#"/>
  <p:tag name="KSO_WM_TEMPLATE_CATEGORY" val="custom"/>
  <p:tag name="KSO_WM_TEMPLATE_INDEX" val="20205081"/>
</p:tagLst>
</file>

<file path=ppt/tags/tag46.xml><?xml version="1.0" encoding="utf-8"?>
<p:tagLst xmlns:p="http://schemas.openxmlformats.org/presentationml/2006/main">
  <p:tag name="AS_NET" val="4.0.30319.42000"/>
  <p:tag name="AS_OS" val="Microsoft Windows NT 6.1.7601 Service Pack 1"/>
  <p:tag name="AS_RELEASE_DATE" val="2020.05.14"/>
  <p:tag name="AS_TITLE" val="Aspose.Slides for .NET 4.0 Client Profile"/>
  <p:tag name="AS_VERSION" val="20.5"/>
  <p:tag name="COMMONDATA" val="eyJoZGlkIjoiNTUyOGM1NmI4ZmZkNTFiYjVkOTYzNWM3OTM0ZjZjZTgifQ=="/>
</p:tagLst>
</file>

<file path=ppt/tags/tag5.xml><?xml version="1.0" encoding="utf-8"?>
<p:tagLst xmlns:p="http://schemas.openxmlformats.org/presentationml/2006/main">
  <p:tag name="KSO_WM_BEAUTIFY_FLAG" val="#wm#"/>
  <p:tag name="KSO_WM_TEMPLATE_CATEGORY" val="custom"/>
  <p:tag name="KSO_WM_TEMPLATE_INDEX" val="20205081"/>
</p:tagLst>
</file>

<file path=ppt/tags/tag6.xml><?xml version="1.0" encoding="utf-8"?>
<p:tagLst xmlns:p="http://schemas.openxmlformats.org/presentationml/2006/main">
  <p:tag name="KSO_WM_BEAUTIFY_FLAG" val="#wm#"/>
  <p:tag name="KSO_WM_TEMPLATE_CATEGORY" val="custom"/>
  <p:tag name="KSO_WM_TEMPLATE_INDEX" val="20205081"/>
</p:tagLst>
</file>

<file path=ppt/tags/tag7.xml><?xml version="1.0" encoding="utf-8"?>
<p:tagLst xmlns:p="http://schemas.openxmlformats.org/presentationml/2006/main">
  <p:tag name="KSO_WM_BEAUTIFY_FLAG" val="#wm#"/>
  <p:tag name="KSO_WM_TEMPLATE_CATEGORY" val="custom"/>
  <p:tag name="KSO_WM_TEMPLATE_INDEX" val="20205081"/>
</p:tagLst>
</file>

<file path=ppt/tags/tag8.xml><?xml version="1.0" encoding="utf-8"?>
<p:tagLst xmlns:p="http://schemas.openxmlformats.org/presentationml/2006/main">
  <p:tag name="KSO_WM_BEAUTIFY_FLAG" val="#wm#"/>
  <p:tag name="KSO_WM_TEMPLATE_CATEGORY" val="custom"/>
  <p:tag name="KSO_WM_TEMPLATE_INDEX" val="20205081"/>
</p:tagLst>
</file>

<file path=ppt/tags/tag9.xml><?xml version="1.0" encoding="utf-8"?>
<p:tagLst xmlns:p="http://schemas.openxmlformats.org/presentationml/2006/main">
  <p:tag name="KSO_WM_BEAUTIFY_FLAG" val="#wm#"/>
  <p:tag name="KSO_WM_TEMPLATE_CATEGORY" val="custom"/>
  <p:tag name="KSO_WM_TEMPLATE_INDEX" val="20205081"/>
</p:tagLst>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a:ea typeface="Arial"/>
        <a:cs typeface="Arial"/>
        <a:font script="Jpan" typeface="ＭＳ Ｐゴシック"/>
        <a:font script="Hang" typeface="맑은 고딕"/>
        <a:font script="Hans" typeface="微软雅黑"/>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微软雅黑"/>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4185</Words>
  <Application>WPS 演示</Application>
  <PresentationFormat>全屏显示(16:9)</PresentationFormat>
  <Paragraphs>376</Paragraphs>
  <Slides>45</Slides>
  <Notes>1</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45</vt:i4>
      </vt:variant>
    </vt:vector>
  </HeadingPairs>
  <TitlesOfParts>
    <vt:vector size="58" baseType="lpstr">
      <vt:lpstr>Arial</vt:lpstr>
      <vt:lpstr>宋体</vt:lpstr>
      <vt:lpstr>Wingdings</vt:lpstr>
      <vt:lpstr>微软雅黑</vt:lpstr>
      <vt:lpstr>思源黑体 CN Regular</vt:lpstr>
      <vt:lpstr>黑体</vt:lpstr>
      <vt:lpstr>汉仪晓波折纸体简</vt:lpstr>
      <vt:lpstr>Arial Unicode MS</vt:lpstr>
      <vt:lpstr>Calibri</vt:lpstr>
      <vt:lpstr>Wingdings</vt:lpstr>
      <vt:lpstr>方正粗黑宋简体</vt:lpstr>
      <vt:lpstr>Arial</vt:lpstr>
      <vt:lpstr>第一PPT模板网-WWW.1PPT.COM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第一PPT模板网-WWW.1PPT.COM</dc:title>
  <dc:creator>第一PPT模板网-WWW.1PPT.COM</dc:creator>
  <cp:lastModifiedBy>亼</cp:lastModifiedBy>
  <cp:revision>44</cp:revision>
  <dcterms:created xsi:type="dcterms:W3CDTF">2020-04-21T07:16:00Z</dcterms:created>
  <dcterms:modified xsi:type="dcterms:W3CDTF">2022-09-02T02:08:30Z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2052-11.1.0.12313</vt:lpwstr>
  </property>
  <property fmtid="{D5CDD505-2E9C-101B-9397-08002B2CF9AE}" pid="3" name="ICV">
    <vt:lpwstr>3B8237E61F8A4E0380CEDCB7AD877268</vt:lpwstr>
  </property>
</Properties>
</file>